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62" r:id="rId2"/>
    <p:sldId id="267" r:id="rId3"/>
    <p:sldId id="278" r:id="rId4"/>
    <p:sldId id="260" r:id="rId5"/>
    <p:sldId id="263" r:id="rId6"/>
    <p:sldId id="268" r:id="rId7"/>
    <p:sldId id="265" r:id="rId8"/>
    <p:sldId id="279" r:id="rId9"/>
    <p:sldId id="277" r:id="rId10"/>
    <p:sldId id="270" r:id="rId11"/>
    <p:sldId id="271" r:id="rId12"/>
    <p:sldId id="276" r:id="rId13"/>
    <p:sldId id="261" r:id="rId14"/>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9" autoAdjust="0"/>
    <p:restoredTop sz="94660"/>
  </p:normalViewPr>
  <p:slideViewPr>
    <p:cSldViewPr snapToGrid="0">
      <p:cViewPr varScale="1">
        <p:scale>
          <a:sx n="120" d="100"/>
          <a:sy n="120" d="100"/>
        </p:scale>
        <p:origin x="105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1D203F-AADB-48EA-A1F4-C80E6FCBBCBE}" type="datetimeFigureOut">
              <a:rPr kumimoji="1" lang="ja-JP" altLang="en-US" smtClean="0"/>
              <a:t>2021/2/25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BA33F-B6A9-4147-9FD0-A4E545E1EA74}" type="slidenum">
              <a:rPr kumimoji="1" lang="ja-JP" altLang="en-US" smtClean="0"/>
              <a:t>‹#›</a:t>
            </a:fld>
            <a:endParaRPr kumimoji="1" lang="ja-JP" altLang="en-US"/>
          </a:p>
        </p:txBody>
      </p:sp>
    </p:spTree>
    <p:extLst>
      <p:ext uri="{BB962C8B-B14F-4D97-AF65-F5344CB8AC3E}">
        <p14:creationId xmlns:p14="http://schemas.microsoft.com/office/powerpoint/2010/main" val="391782394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097908" y="1957796"/>
            <a:ext cx="7772400" cy="1903120"/>
          </a:xfrm>
        </p:spPr>
        <p:txBody>
          <a:bodyPr anchor="ctr">
            <a:normAutofit/>
          </a:bodyPr>
          <a:lstStyle>
            <a:lvl1pPr algn="l">
              <a:defRPr sz="3200" b="1"/>
            </a:lvl1pPr>
          </a:lstStyle>
          <a:p>
            <a:r>
              <a:rPr lang="ja-JP" altLang="en-US" dirty="0"/>
              <a:t>マスター タイトルの書式設定</a:t>
            </a:r>
            <a:endParaRPr lang="en-US" dirty="0"/>
          </a:p>
        </p:txBody>
      </p:sp>
      <p:sp>
        <p:nvSpPr>
          <p:cNvPr id="7" name="Line 282"/>
          <p:cNvSpPr>
            <a:spLocks noChangeShapeType="1"/>
          </p:cNvSpPr>
          <p:nvPr userDrawn="1"/>
        </p:nvSpPr>
        <p:spPr bwMode="auto">
          <a:xfrm>
            <a:off x="1097908" y="1268760"/>
            <a:ext cx="8049600" cy="0"/>
          </a:xfrm>
          <a:prstGeom prst="line">
            <a:avLst/>
          </a:prstGeom>
          <a:noFill/>
          <a:ln w="6350">
            <a:solidFill>
              <a:schemeClr val="accent6"/>
            </a:solidFill>
            <a:prstDash val="solid"/>
            <a:round/>
            <a:headEnd/>
            <a:tailEnd/>
          </a:ln>
          <a:effectLst/>
        </p:spPr>
        <p:txBody>
          <a:bodyPr/>
          <a:lstStyle/>
          <a:p>
            <a:pPr>
              <a:defRPr/>
            </a:pPr>
            <a:endParaRPr lang="ja-JP" altLang="en-US" dirty="0">
              <a:solidFill>
                <a:prstClr val="black"/>
              </a:solidFill>
            </a:endParaRPr>
          </a:p>
        </p:txBody>
      </p:sp>
      <p:sp>
        <p:nvSpPr>
          <p:cNvPr id="8" name="Rectangle 341"/>
          <p:cNvSpPr>
            <a:spLocks noChangeArrowheads="1"/>
          </p:cNvSpPr>
          <p:nvPr userDrawn="1"/>
        </p:nvSpPr>
        <p:spPr bwMode="auto">
          <a:xfrm>
            <a:off x="6819123" y="0"/>
            <a:ext cx="2332037" cy="76200"/>
          </a:xfrm>
          <a:prstGeom prst="rect">
            <a:avLst/>
          </a:prstGeom>
          <a:solidFill>
            <a:schemeClr val="accent6"/>
          </a:solidFill>
          <a:ln w="9525">
            <a:noFill/>
            <a:miter lim="800000"/>
            <a:headEnd/>
            <a:tailEnd/>
          </a:ln>
          <a:effectLst/>
        </p:spPr>
        <p:txBody>
          <a:bodyPr wrap="none" anchor="ctr"/>
          <a:lstStyle/>
          <a:p>
            <a:pPr>
              <a:defRPr/>
            </a:pPr>
            <a:endParaRPr lang="ja-JP" altLang="en-US" dirty="0">
              <a:solidFill>
                <a:prstClr val="black"/>
              </a:solidFill>
            </a:endParaRPr>
          </a:p>
        </p:txBody>
      </p:sp>
      <p:sp>
        <p:nvSpPr>
          <p:cNvPr id="64" name="Line 197"/>
          <p:cNvSpPr>
            <a:spLocks noChangeShapeType="1"/>
          </p:cNvSpPr>
          <p:nvPr userDrawn="1"/>
        </p:nvSpPr>
        <p:spPr bwMode="auto">
          <a:xfrm>
            <a:off x="5260388" y="4953000"/>
            <a:ext cx="3886200" cy="0"/>
          </a:xfrm>
          <a:prstGeom prst="line">
            <a:avLst/>
          </a:prstGeom>
          <a:noFill/>
          <a:ln w="6350">
            <a:solidFill>
              <a:schemeClr val="accent6"/>
            </a:solidFill>
            <a:prstDash val="solid"/>
            <a:round/>
            <a:headEnd/>
            <a:tailEnd/>
          </a:ln>
          <a:effectLst/>
        </p:spPr>
        <p:txBody>
          <a:bodyPr/>
          <a:lstStyle/>
          <a:p>
            <a:pPr>
              <a:defRPr/>
            </a:pPr>
            <a:endParaRPr lang="ja-JP" altLang="en-US" dirty="0">
              <a:solidFill>
                <a:prstClr val="black"/>
              </a:solidFill>
              <a:latin typeface="+mn-ea"/>
              <a:ea typeface="+mn-ea"/>
            </a:endParaRPr>
          </a:p>
        </p:txBody>
      </p:sp>
      <p:sp>
        <p:nvSpPr>
          <p:cNvPr id="65" name="テキスト プレースホルダ 64"/>
          <p:cNvSpPr>
            <a:spLocks noGrp="1"/>
          </p:cNvSpPr>
          <p:nvPr>
            <p:ph type="body" sz="quarter" idx="10"/>
          </p:nvPr>
        </p:nvSpPr>
        <p:spPr>
          <a:xfrm>
            <a:off x="5273708" y="4581128"/>
            <a:ext cx="2232248" cy="288652"/>
          </a:xfrm>
        </p:spPr>
        <p:txBody>
          <a:bodyPr lIns="0" rIns="0" anchor="ctr" anchorCtr="0"/>
          <a:lstStyle>
            <a:lvl1pPr marL="0" indent="0">
              <a:buNone/>
              <a:defRPr sz="1400">
                <a:latin typeface="+mn-ea"/>
                <a:ea typeface="+mn-ea"/>
                <a:cs typeface="Arial" panose="020B0604020202020204" pitchFamily="34" charset="0"/>
              </a:defRPr>
            </a:lvl1pPr>
          </a:lstStyle>
          <a:p>
            <a:pPr lvl="0"/>
            <a:r>
              <a:rPr kumimoji="1" lang="ja-JP" altLang="en-US"/>
              <a:t>マスタ テキストの書式設定</a:t>
            </a:r>
          </a:p>
        </p:txBody>
      </p:sp>
      <p:sp>
        <p:nvSpPr>
          <p:cNvPr id="66" name="テキスト プレースホルダ 64"/>
          <p:cNvSpPr>
            <a:spLocks noGrp="1"/>
          </p:cNvSpPr>
          <p:nvPr>
            <p:ph type="body" sz="quarter" idx="11"/>
          </p:nvPr>
        </p:nvSpPr>
        <p:spPr>
          <a:xfrm>
            <a:off x="5273708" y="5085184"/>
            <a:ext cx="3672855" cy="648072"/>
          </a:xfrm>
        </p:spPr>
        <p:txBody>
          <a:bodyPr lIns="0" rIns="0" anchor="ctr" anchorCtr="0"/>
          <a:lstStyle>
            <a:lvl1pPr marL="0" indent="0">
              <a:spcBef>
                <a:spcPts val="0"/>
              </a:spcBef>
              <a:buNone/>
              <a:defRPr sz="1200">
                <a:latin typeface="+mn-ea"/>
                <a:ea typeface="+mn-ea"/>
                <a:cs typeface="Arial" panose="020B0604020202020204" pitchFamily="34" charset="0"/>
              </a:defRPr>
            </a:lvl1pPr>
          </a:lstStyle>
          <a:p>
            <a:pPr lvl="0"/>
            <a:r>
              <a:rPr kumimoji="1" lang="ja-JP" altLang="en-US"/>
              <a:t>マスタ テキストの書式設定</a:t>
            </a:r>
          </a:p>
        </p:txBody>
      </p:sp>
      <p:sp>
        <p:nvSpPr>
          <p:cNvPr id="67" name="テキスト プレースホルダ 64"/>
          <p:cNvSpPr>
            <a:spLocks noGrp="1"/>
          </p:cNvSpPr>
          <p:nvPr>
            <p:ph type="body" sz="quarter" idx="12"/>
          </p:nvPr>
        </p:nvSpPr>
        <p:spPr>
          <a:xfrm>
            <a:off x="5273708" y="5805264"/>
            <a:ext cx="3672855" cy="360040"/>
          </a:xfrm>
        </p:spPr>
        <p:txBody>
          <a:bodyPr lIns="0" rIns="0" anchor="ctr" anchorCtr="0"/>
          <a:lstStyle>
            <a:lvl1pPr marL="0" indent="0">
              <a:buNone/>
              <a:defRPr sz="1800">
                <a:latin typeface="+mn-ea"/>
                <a:ea typeface="+mn-ea"/>
                <a:cs typeface="Arial" panose="020B0604020202020204" pitchFamily="34" charset="0"/>
              </a:defRPr>
            </a:lvl1pPr>
          </a:lstStyle>
          <a:p>
            <a:pPr lvl="0"/>
            <a:r>
              <a:rPr kumimoji="1" lang="ja-JP" altLang="en-US"/>
              <a:t>マスタ テキストの書式設定</a:t>
            </a:r>
          </a:p>
        </p:txBody>
      </p:sp>
      <p:sp>
        <p:nvSpPr>
          <p:cNvPr id="68" name="テキスト プレースホルダ 64"/>
          <p:cNvSpPr>
            <a:spLocks noGrp="1"/>
          </p:cNvSpPr>
          <p:nvPr>
            <p:ph type="body" sz="quarter" idx="13"/>
          </p:nvPr>
        </p:nvSpPr>
        <p:spPr>
          <a:xfrm>
            <a:off x="5273708" y="6237312"/>
            <a:ext cx="3672855" cy="360040"/>
          </a:xfrm>
        </p:spPr>
        <p:txBody>
          <a:bodyPr lIns="0" rIns="0" anchor="ctr" anchorCtr="0"/>
          <a:lstStyle>
            <a:lvl1pPr marL="0" indent="0">
              <a:spcBef>
                <a:spcPts val="0"/>
              </a:spcBef>
              <a:buNone/>
              <a:defRPr sz="1000">
                <a:latin typeface="+mn-ea"/>
                <a:ea typeface="+mn-ea"/>
                <a:cs typeface="Arial" panose="020B0604020202020204" pitchFamily="34" charset="0"/>
              </a:defRPr>
            </a:lvl1pPr>
          </a:lstStyle>
          <a:p>
            <a:pPr lvl="0"/>
            <a:r>
              <a:rPr kumimoji="1" lang="ja-JP" altLang="en-US"/>
              <a:t>マスタ テキストの書式設定</a:t>
            </a:r>
          </a:p>
        </p:txBody>
      </p:sp>
      <p:sp>
        <p:nvSpPr>
          <p:cNvPr id="5" name="コンテンツ プレースホルダー 4"/>
          <p:cNvSpPr>
            <a:spLocks noGrp="1"/>
          </p:cNvSpPr>
          <p:nvPr>
            <p:ph sz="quarter" idx="14"/>
          </p:nvPr>
        </p:nvSpPr>
        <p:spPr>
          <a:xfrm>
            <a:off x="1097908" y="612183"/>
            <a:ext cx="5153025" cy="657166"/>
          </a:xfrm>
        </p:spPr>
        <p:txBody>
          <a:bodyPr anchor="ctr">
            <a:normAutofit/>
          </a:bodyPr>
          <a:lstStyle>
            <a:lvl1pPr marL="0" indent="0" algn="l">
              <a:buNone/>
              <a:defRPr sz="1800"/>
            </a:lvl1pPr>
            <a:lvl2pPr marL="457200" indent="0">
              <a:buNone/>
              <a:defRPr/>
            </a:lvl2pPr>
            <a:lvl3pPr marL="914400" indent="0">
              <a:buNone/>
              <a:defRPr/>
            </a:lvl3pPr>
            <a:lvl4pPr marL="1371600" indent="0">
              <a:buNone/>
              <a:defRPr/>
            </a:lvl4pPr>
            <a:lvl5pPr marL="1828800" indent="0">
              <a:buNone/>
              <a:defRPr/>
            </a:lvl5pPr>
          </a:lstStyle>
          <a:p>
            <a:pPr lvl="0"/>
            <a:r>
              <a:rPr kumimoji="1" lang="ja-JP" altLang="en-US" dirty="0"/>
              <a:t>マスター テキストの書式設定</a:t>
            </a:r>
          </a:p>
        </p:txBody>
      </p:sp>
      <p:sp>
        <p:nvSpPr>
          <p:cNvPr id="3" name="テキスト ボックス 2">
            <a:extLst>
              <a:ext uri="{FF2B5EF4-FFF2-40B4-BE49-F238E27FC236}">
                <a16:creationId xmlns:a16="http://schemas.microsoft.com/office/drawing/2014/main" id="{68EE68E6-1189-44E9-9271-A017F7CD0CCC}"/>
              </a:ext>
            </a:extLst>
          </p:cNvPr>
          <p:cNvSpPr txBox="1"/>
          <p:nvPr userDrawn="1"/>
        </p:nvSpPr>
        <p:spPr>
          <a:xfrm>
            <a:off x="6726291" y="76200"/>
            <a:ext cx="1387269" cy="307777"/>
          </a:xfrm>
          <a:prstGeom prst="rect">
            <a:avLst/>
          </a:prstGeom>
          <a:noFill/>
        </p:spPr>
        <p:txBody>
          <a:bodyPr wrap="square" rtlCol="0">
            <a:spAutoFit/>
          </a:bodyPr>
          <a:lstStyle/>
          <a:p>
            <a:r>
              <a:rPr kumimoji="1" lang="en-US" altLang="ja-JP" sz="1400" b="1" dirty="0"/>
              <a:t>Nowcast</a:t>
            </a:r>
            <a:endParaRPr kumimoji="1" lang="ja-JP" altLang="en-US" sz="1400" b="1" dirty="0"/>
          </a:p>
        </p:txBody>
      </p:sp>
    </p:spTree>
    <p:extLst>
      <p:ext uri="{BB962C8B-B14F-4D97-AF65-F5344CB8AC3E}">
        <p14:creationId xmlns:p14="http://schemas.microsoft.com/office/powerpoint/2010/main" val="2759027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C7120467-B89E-4A81-8E5E-98618E8F8E41}" type="datetimeFigureOut">
              <a:rPr kumimoji="1" lang="ja-JP" altLang="en-US" smtClean="0"/>
              <a:t>2021/2/25</a:t>
            </a:fld>
            <a:endParaRPr kumimoji="1" lang="ja-JP" altLang="en-US"/>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kumimoji="1" lang="ja-JP" altLang="en-US"/>
          </a:p>
        </p:txBody>
      </p:sp>
      <p:sp>
        <p:nvSpPr>
          <p:cNvPr id="7" name="Slide Number Placeholder 6"/>
          <p:cNvSpPr>
            <a:spLocks noGrp="1"/>
          </p:cNvSpPr>
          <p:nvPr>
            <p:ph type="sldNum" sz="quarter" idx="12"/>
          </p:nvPr>
        </p:nvSpPr>
        <p:spPr/>
        <p:txBody>
          <a:bodyPr/>
          <a:lstStyle/>
          <a:p>
            <a:fld id="{2A5AE6AF-2216-41DE-8F64-ED29D42ECA74}" type="slidenum">
              <a:rPr kumimoji="1" lang="ja-JP" altLang="en-US" smtClean="0"/>
              <a:t>‹#›</a:t>
            </a:fld>
            <a:endParaRPr kumimoji="1" lang="ja-JP" altLang="en-US"/>
          </a:p>
        </p:txBody>
      </p:sp>
    </p:spTree>
    <p:extLst>
      <p:ext uri="{BB962C8B-B14F-4D97-AF65-F5344CB8AC3E}">
        <p14:creationId xmlns:p14="http://schemas.microsoft.com/office/powerpoint/2010/main" val="1869319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C7120467-B89E-4A81-8E5E-98618E8F8E41}" type="datetimeFigureOut">
              <a:rPr kumimoji="1" lang="ja-JP" altLang="en-US" smtClean="0"/>
              <a:t>2021/2/25</a:t>
            </a:fld>
            <a:endParaRPr kumimoji="1" lang="ja-JP" altLang="en-US"/>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kumimoji="1" lang="ja-JP" altLang="en-US"/>
          </a:p>
        </p:txBody>
      </p:sp>
      <p:sp>
        <p:nvSpPr>
          <p:cNvPr id="7" name="Slide Number Placeholder 6"/>
          <p:cNvSpPr>
            <a:spLocks noGrp="1"/>
          </p:cNvSpPr>
          <p:nvPr>
            <p:ph type="sldNum" sz="quarter" idx="12"/>
          </p:nvPr>
        </p:nvSpPr>
        <p:spPr/>
        <p:txBody>
          <a:bodyPr/>
          <a:lstStyle/>
          <a:p>
            <a:fld id="{2A5AE6AF-2216-41DE-8F64-ED29D42ECA74}" type="slidenum">
              <a:rPr kumimoji="1" lang="ja-JP" altLang="en-US" smtClean="0"/>
              <a:t>‹#›</a:t>
            </a:fld>
            <a:endParaRPr kumimoji="1" lang="ja-JP" altLang="en-US"/>
          </a:p>
        </p:txBody>
      </p:sp>
    </p:spTree>
    <p:extLst>
      <p:ext uri="{BB962C8B-B14F-4D97-AF65-F5344CB8AC3E}">
        <p14:creationId xmlns:p14="http://schemas.microsoft.com/office/powerpoint/2010/main" val="3365880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C7120467-B89E-4A81-8E5E-98618E8F8E41}" type="datetimeFigureOut">
              <a:rPr kumimoji="1" lang="ja-JP" altLang="en-US" smtClean="0"/>
              <a:t>2021/2/25</a:t>
            </a:fld>
            <a:endParaRPr kumimoji="1" lang="ja-JP" alt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kumimoji="1" lang="ja-JP" altLang="en-US"/>
          </a:p>
        </p:txBody>
      </p:sp>
      <p:sp>
        <p:nvSpPr>
          <p:cNvPr id="6" name="Slide Number Placeholder 5"/>
          <p:cNvSpPr>
            <a:spLocks noGrp="1"/>
          </p:cNvSpPr>
          <p:nvPr>
            <p:ph type="sldNum" sz="quarter" idx="12"/>
          </p:nvPr>
        </p:nvSpPr>
        <p:spPr/>
        <p:txBody>
          <a:bodyPr/>
          <a:lstStyle/>
          <a:p>
            <a:fld id="{2A5AE6AF-2216-41DE-8F64-ED29D42ECA74}" type="slidenum">
              <a:rPr kumimoji="1" lang="ja-JP" altLang="en-US" smtClean="0"/>
              <a:t>‹#›</a:t>
            </a:fld>
            <a:endParaRPr kumimoji="1" lang="ja-JP" altLang="en-US"/>
          </a:p>
        </p:txBody>
      </p:sp>
    </p:spTree>
    <p:extLst>
      <p:ext uri="{BB962C8B-B14F-4D97-AF65-F5344CB8AC3E}">
        <p14:creationId xmlns:p14="http://schemas.microsoft.com/office/powerpoint/2010/main" val="32229504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C7120467-B89E-4A81-8E5E-98618E8F8E41}" type="datetimeFigureOut">
              <a:rPr kumimoji="1" lang="ja-JP" altLang="en-US" smtClean="0"/>
              <a:t>2021/2/25</a:t>
            </a:fld>
            <a:endParaRPr kumimoji="1" lang="ja-JP" alt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kumimoji="1" lang="ja-JP" altLang="en-US"/>
          </a:p>
        </p:txBody>
      </p:sp>
      <p:sp>
        <p:nvSpPr>
          <p:cNvPr id="6" name="Slide Number Placeholder 5"/>
          <p:cNvSpPr>
            <a:spLocks noGrp="1"/>
          </p:cNvSpPr>
          <p:nvPr>
            <p:ph type="sldNum" sz="quarter" idx="12"/>
          </p:nvPr>
        </p:nvSpPr>
        <p:spPr/>
        <p:txBody>
          <a:bodyPr/>
          <a:lstStyle/>
          <a:p>
            <a:fld id="{2A5AE6AF-2216-41DE-8F64-ED29D42ECA74}" type="slidenum">
              <a:rPr kumimoji="1" lang="ja-JP" altLang="en-US" smtClean="0"/>
              <a:t>‹#›</a:t>
            </a:fld>
            <a:endParaRPr kumimoji="1" lang="ja-JP" altLang="en-US"/>
          </a:p>
        </p:txBody>
      </p:sp>
    </p:spTree>
    <p:extLst>
      <p:ext uri="{BB962C8B-B14F-4D97-AF65-F5344CB8AC3E}">
        <p14:creationId xmlns:p14="http://schemas.microsoft.com/office/powerpoint/2010/main" val="1347371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NRIロゴ">
    <p:spTree>
      <p:nvGrpSpPr>
        <p:cNvPr id="1" name=""/>
        <p:cNvGrpSpPr/>
        <p:nvPr/>
      </p:nvGrpSpPr>
      <p:grpSpPr>
        <a:xfrm>
          <a:off x="0" y="0"/>
          <a:ext cx="0" cy="0"/>
          <a:chOff x="0" y="0"/>
          <a:chExt cx="0" cy="0"/>
        </a:xfrm>
      </p:grpSpPr>
      <p:pic>
        <p:nvPicPr>
          <p:cNvPr id="31" name="図 30" descr="クリップアート が含まれている画像&#10;&#10;非常に高い精度で生成された説明">
            <a:extLst>
              <a:ext uri="{FF2B5EF4-FFF2-40B4-BE49-F238E27FC236}">
                <a16:creationId xmlns:a16="http://schemas.microsoft.com/office/drawing/2014/main" id="{BEBAD78F-BB4C-438A-AEB8-007F5D83F3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81275" y="2076450"/>
            <a:ext cx="3981450" cy="2705100"/>
          </a:xfrm>
          <a:prstGeom prst="rect">
            <a:avLst/>
          </a:prstGeom>
        </p:spPr>
      </p:pic>
    </p:spTree>
    <p:extLst>
      <p:ext uri="{BB962C8B-B14F-4D97-AF65-F5344CB8AC3E}">
        <p14:creationId xmlns:p14="http://schemas.microsoft.com/office/powerpoint/2010/main" val="1436594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中扉">
    <p:spTree>
      <p:nvGrpSpPr>
        <p:cNvPr id="1" name=""/>
        <p:cNvGrpSpPr/>
        <p:nvPr/>
      </p:nvGrpSpPr>
      <p:grpSpPr>
        <a:xfrm>
          <a:off x="0" y="0"/>
          <a:ext cx="0" cy="0"/>
          <a:chOff x="0" y="0"/>
          <a:chExt cx="0" cy="0"/>
        </a:xfrm>
      </p:grpSpPr>
      <p:sp>
        <p:nvSpPr>
          <p:cNvPr id="3" name="タイトル プレースホルダ 16"/>
          <p:cNvSpPr>
            <a:spLocks noGrp="1"/>
          </p:cNvSpPr>
          <p:nvPr>
            <p:ph type="title"/>
          </p:nvPr>
        </p:nvSpPr>
        <p:spPr>
          <a:xfrm>
            <a:off x="185051" y="2885877"/>
            <a:ext cx="8774310" cy="399084"/>
          </a:xfrm>
          <a:prstGeom prst="rect">
            <a:avLst/>
          </a:prstGeom>
        </p:spPr>
        <p:txBody>
          <a:bodyPr vert="horz" wrap="square" lIns="91440" tIns="45720" rIns="91440" bIns="45720" rtlCol="0" anchor="b" anchorCtr="0">
            <a:spAutoFit/>
          </a:bodyPr>
          <a:lstStyle>
            <a:lvl1pPr>
              <a:defRPr sz="2215"/>
            </a:lvl1pPr>
          </a:lstStyle>
          <a:p>
            <a:r>
              <a:rPr kumimoji="1" lang="ja-JP" altLang="en-US" dirty="0"/>
              <a:t>マスタ タイトルの書式設定</a:t>
            </a:r>
          </a:p>
        </p:txBody>
      </p:sp>
      <p:sp>
        <p:nvSpPr>
          <p:cNvPr id="4" name="Line 26"/>
          <p:cNvSpPr>
            <a:spLocks noChangeShapeType="1"/>
          </p:cNvSpPr>
          <p:nvPr userDrawn="1"/>
        </p:nvSpPr>
        <p:spPr bwMode="auto">
          <a:xfrm>
            <a:off x="185051" y="3356990"/>
            <a:ext cx="8774310" cy="0"/>
          </a:xfrm>
          <a:prstGeom prst="line">
            <a:avLst/>
          </a:prstGeom>
          <a:noFill/>
          <a:ln w="3175">
            <a:solidFill>
              <a:schemeClr val="accent6"/>
            </a:solidFill>
            <a:prstDash val="solid"/>
            <a:round/>
            <a:headEnd/>
            <a:tailEnd/>
          </a:ln>
          <a:effectLst/>
        </p:spPr>
        <p:txBody>
          <a:bodyPr/>
          <a:lstStyle/>
          <a:p>
            <a:pPr>
              <a:defRPr/>
            </a:pPr>
            <a:endParaRPr lang="ja-JP" altLang="en-US" sz="1662" dirty="0">
              <a:solidFill>
                <a:prstClr val="black"/>
              </a:solidFill>
            </a:endParaRPr>
          </a:p>
        </p:txBody>
      </p:sp>
      <p:sp>
        <p:nvSpPr>
          <p:cNvPr id="11" name="Slide Number Placeholder 5"/>
          <p:cNvSpPr>
            <a:spLocks noGrp="1"/>
          </p:cNvSpPr>
          <p:nvPr>
            <p:ph type="sldNum" sz="quarter" idx="4"/>
          </p:nvPr>
        </p:nvSpPr>
        <p:spPr>
          <a:xfrm>
            <a:off x="6907402" y="6504314"/>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5AE6AF-2216-41DE-8F64-ED29D42ECA74}" type="slidenum">
              <a:rPr kumimoji="1" lang="ja-JP" altLang="en-US" smtClean="0"/>
              <a:t>‹#›</a:t>
            </a:fld>
            <a:endParaRPr kumimoji="1" lang="ja-JP" altLang="en-US"/>
          </a:p>
        </p:txBody>
      </p:sp>
      <p:grpSp>
        <p:nvGrpSpPr>
          <p:cNvPr id="12" name="グループ化 11"/>
          <p:cNvGrpSpPr/>
          <p:nvPr userDrawn="1"/>
        </p:nvGrpSpPr>
        <p:grpSpPr>
          <a:xfrm>
            <a:off x="200472" y="6597352"/>
            <a:ext cx="355987" cy="179051"/>
            <a:chOff x="9061509" y="188968"/>
            <a:chExt cx="572011" cy="287704"/>
          </a:xfrm>
          <a:solidFill>
            <a:schemeClr val="accent6"/>
          </a:solidFill>
        </p:grpSpPr>
        <p:sp>
          <p:nvSpPr>
            <p:cNvPr id="13" name="Freeform 290"/>
            <p:cNvSpPr>
              <a:spLocks noChangeAspect="1"/>
            </p:cNvSpPr>
            <p:nvPr/>
          </p:nvSpPr>
          <p:spPr bwMode="auto">
            <a:xfrm>
              <a:off x="9556942" y="190128"/>
              <a:ext cx="76578" cy="285384"/>
            </a:xfrm>
            <a:custGeom>
              <a:avLst/>
              <a:gdLst/>
              <a:ahLst/>
              <a:cxnLst>
                <a:cxn ang="0">
                  <a:pos x="132" y="0"/>
                </a:cxn>
                <a:cxn ang="0">
                  <a:pos x="0" y="0"/>
                </a:cxn>
                <a:cxn ang="0">
                  <a:pos x="0" y="0"/>
                </a:cxn>
                <a:cxn ang="0">
                  <a:pos x="5" y="121"/>
                </a:cxn>
                <a:cxn ang="0">
                  <a:pos x="7" y="183"/>
                </a:cxn>
                <a:cxn ang="0">
                  <a:pos x="8" y="246"/>
                </a:cxn>
                <a:cxn ang="0">
                  <a:pos x="8" y="246"/>
                </a:cxn>
                <a:cxn ang="0">
                  <a:pos x="7" y="310"/>
                </a:cxn>
                <a:cxn ang="0">
                  <a:pos x="5" y="372"/>
                </a:cxn>
                <a:cxn ang="0">
                  <a:pos x="0" y="492"/>
                </a:cxn>
                <a:cxn ang="0">
                  <a:pos x="132" y="492"/>
                </a:cxn>
                <a:cxn ang="0">
                  <a:pos x="132" y="492"/>
                </a:cxn>
                <a:cxn ang="0">
                  <a:pos x="127" y="372"/>
                </a:cxn>
                <a:cxn ang="0">
                  <a:pos x="124" y="310"/>
                </a:cxn>
                <a:cxn ang="0">
                  <a:pos x="124" y="246"/>
                </a:cxn>
                <a:cxn ang="0">
                  <a:pos x="124" y="246"/>
                </a:cxn>
                <a:cxn ang="0">
                  <a:pos x="124" y="183"/>
                </a:cxn>
                <a:cxn ang="0">
                  <a:pos x="127" y="121"/>
                </a:cxn>
                <a:cxn ang="0">
                  <a:pos x="132" y="0"/>
                </a:cxn>
                <a:cxn ang="0">
                  <a:pos x="132" y="0"/>
                </a:cxn>
              </a:cxnLst>
              <a:rect l="0" t="0" r="r" b="b"/>
              <a:pathLst>
                <a:path w="132" h="492">
                  <a:moveTo>
                    <a:pt x="132" y="0"/>
                  </a:moveTo>
                  <a:lnTo>
                    <a:pt x="0" y="0"/>
                  </a:lnTo>
                  <a:lnTo>
                    <a:pt x="0" y="0"/>
                  </a:lnTo>
                  <a:lnTo>
                    <a:pt x="5" y="121"/>
                  </a:lnTo>
                  <a:lnTo>
                    <a:pt x="7" y="183"/>
                  </a:lnTo>
                  <a:lnTo>
                    <a:pt x="8" y="246"/>
                  </a:lnTo>
                  <a:lnTo>
                    <a:pt x="8" y="246"/>
                  </a:lnTo>
                  <a:lnTo>
                    <a:pt x="7" y="310"/>
                  </a:lnTo>
                  <a:lnTo>
                    <a:pt x="5" y="372"/>
                  </a:lnTo>
                  <a:lnTo>
                    <a:pt x="0" y="492"/>
                  </a:lnTo>
                  <a:lnTo>
                    <a:pt x="132" y="492"/>
                  </a:lnTo>
                  <a:lnTo>
                    <a:pt x="132" y="492"/>
                  </a:lnTo>
                  <a:lnTo>
                    <a:pt x="127" y="372"/>
                  </a:lnTo>
                  <a:lnTo>
                    <a:pt x="124" y="310"/>
                  </a:lnTo>
                  <a:lnTo>
                    <a:pt x="124" y="246"/>
                  </a:lnTo>
                  <a:lnTo>
                    <a:pt x="124" y="246"/>
                  </a:lnTo>
                  <a:lnTo>
                    <a:pt x="124" y="183"/>
                  </a:lnTo>
                  <a:lnTo>
                    <a:pt x="127" y="121"/>
                  </a:lnTo>
                  <a:lnTo>
                    <a:pt x="132" y="0"/>
                  </a:lnTo>
                  <a:lnTo>
                    <a:pt x="132" y="0"/>
                  </a:lnTo>
                  <a:close/>
                </a:path>
              </a:pathLst>
            </a:custGeom>
            <a:grpFill/>
            <a:ln w="9525">
              <a:noFill/>
              <a:round/>
              <a:headEnd/>
              <a:tailEnd/>
            </a:ln>
          </p:spPr>
          <p:txBody>
            <a:bodyPr/>
            <a:lstStyle/>
            <a:p>
              <a:pPr>
                <a:defRPr/>
              </a:pPr>
              <a:endParaRPr lang="ja-JP" altLang="en-US" dirty="0">
                <a:solidFill>
                  <a:prstClr val="black"/>
                </a:solidFill>
              </a:endParaRPr>
            </a:p>
          </p:txBody>
        </p:sp>
        <p:sp>
          <p:nvSpPr>
            <p:cNvPr id="14" name="Freeform 291"/>
            <p:cNvSpPr>
              <a:spLocks noChangeAspect="1"/>
            </p:cNvSpPr>
            <p:nvPr/>
          </p:nvSpPr>
          <p:spPr bwMode="auto">
            <a:xfrm>
              <a:off x="9061509" y="188968"/>
              <a:ext cx="488472" cy="287704"/>
            </a:xfrm>
            <a:custGeom>
              <a:avLst/>
              <a:gdLst/>
              <a:ahLst/>
              <a:cxnLst>
                <a:cxn ang="0">
                  <a:pos x="670" y="265"/>
                </a:cxn>
                <a:cxn ang="0">
                  <a:pos x="719" y="240"/>
                </a:cxn>
                <a:cxn ang="0">
                  <a:pos x="757" y="208"/>
                </a:cxn>
                <a:cxn ang="0">
                  <a:pos x="780" y="168"/>
                </a:cxn>
                <a:cxn ang="0">
                  <a:pos x="786" y="148"/>
                </a:cxn>
                <a:cxn ang="0">
                  <a:pos x="788" y="127"/>
                </a:cxn>
                <a:cxn ang="0">
                  <a:pos x="788" y="115"/>
                </a:cxn>
                <a:cxn ang="0">
                  <a:pos x="784" y="92"/>
                </a:cxn>
                <a:cxn ang="0">
                  <a:pos x="776" y="72"/>
                </a:cxn>
                <a:cxn ang="0">
                  <a:pos x="765" y="54"/>
                </a:cxn>
                <a:cxn ang="0">
                  <a:pos x="757" y="46"/>
                </a:cxn>
                <a:cxn ang="0">
                  <a:pos x="724" y="22"/>
                </a:cxn>
                <a:cxn ang="0">
                  <a:pos x="683" y="8"/>
                </a:cxn>
                <a:cxn ang="0">
                  <a:pos x="637" y="2"/>
                </a:cxn>
                <a:cxn ang="0">
                  <a:pos x="586" y="0"/>
                </a:cxn>
                <a:cxn ang="0">
                  <a:pos x="529" y="2"/>
                </a:cxn>
                <a:cxn ang="0">
                  <a:pos x="413" y="5"/>
                </a:cxn>
                <a:cxn ang="0">
                  <a:pos x="364" y="5"/>
                </a:cxn>
                <a:cxn ang="0">
                  <a:pos x="372" y="167"/>
                </a:cxn>
                <a:cxn ang="0">
                  <a:pos x="373" y="313"/>
                </a:cxn>
                <a:cxn ang="0">
                  <a:pos x="311" y="242"/>
                </a:cxn>
                <a:cxn ang="0">
                  <a:pos x="187" y="86"/>
                </a:cxn>
                <a:cxn ang="0">
                  <a:pos x="0" y="5"/>
                </a:cxn>
                <a:cxn ang="0">
                  <a:pos x="7" y="126"/>
                </a:cxn>
                <a:cxn ang="0">
                  <a:pos x="10" y="251"/>
                </a:cxn>
                <a:cxn ang="0">
                  <a:pos x="8" y="315"/>
                </a:cxn>
                <a:cxn ang="0">
                  <a:pos x="0" y="497"/>
                </a:cxn>
                <a:cxn ang="0">
                  <a:pos x="107" y="497"/>
                </a:cxn>
                <a:cxn ang="0">
                  <a:pos x="97" y="319"/>
                </a:cxn>
                <a:cxn ang="0">
                  <a:pos x="95" y="165"/>
                </a:cxn>
                <a:cxn ang="0">
                  <a:pos x="162" y="242"/>
                </a:cxn>
                <a:cxn ang="0">
                  <a:pos x="299" y="410"/>
                </a:cxn>
                <a:cxn ang="0">
                  <a:pos x="362" y="497"/>
                </a:cxn>
                <a:cxn ang="0">
                  <a:pos x="473" y="497"/>
                </a:cxn>
                <a:cxn ang="0">
                  <a:pos x="467" y="315"/>
                </a:cxn>
                <a:cxn ang="0">
                  <a:pos x="465" y="251"/>
                </a:cxn>
                <a:cxn ang="0">
                  <a:pos x="468" y="68"/>
                </a:cxn>
                <a:cxn ang="0">
                  <a:pos x="502" y="67"/>
                </a:cxn>
                <a:cxn ang="0">
                  <a:pos x="543" y="67"/>
                </a:cxn>
                <a:cxn ang="0">
                  <a:pos x="591" y="72"/>
                </a:cxn>
                <a:cxn ang="0">
                  <a:pos x="618" y="84"/>
                </a:cxn>
                <a:cxn ang="0">
                  <a:pos x="630" y="94"/>
                </a:cxn>
                <a:cxn ang="0">
                  <a:pos x="643" y="113"/>
                </a:cxn>
                <a:cxn ang="0">
                  <a:pos x="649" y="145"/>
                </a:cxn>
                <a:cxn ang="0">
                  <a:pos x="648" y="154"/>
                </a:cxn>
                <a:cxn ang="0">
                  <a:pos x="643" y="175"/>
                </a:cxn>
                <a:cxn ang="0">
                  <a:pos x="634" y="192"/>
                </a:cxn>
                <a:cxn ang="0">
                  <a:pos x="618" y="208"/>
                </a:cxn>
                <a:cxn ang="0">
                  <a:pos x="589" y="227"/>
                </a:cxn>
                <a:cxn ang="0">
                  <a:pos x="542" y="245"/>
                </a:cxn>
                <a:cxn ang="0">
                  <a:pos x="515" y="253"/>
                </a:cxn>
                <a:cxn ang="0">
                  <a:pos x="603" y="370"/>
                </a:cxn>
                <a:cxn ang="0">
                  <a:pos x="689" y="497"/>
                </a:cxn>
                <a:cxn ang="0">
                  <a:pos x="843" y="497"/>
                </a:cxn>
                <a:cxn ang="0">
                  <a:pos x="707" y="318"/>
                </a:cxn>
                <a:cxn ang="0">
                  <a:pos x="670" y="265"/>
                </a:cxn>
              </a:cxnLst>
              <a:rect l="0" t="0" r="r" b="b"/>
              <a:pathLst>
                <a:path w="843" h="497">
                  <a:moveTo>
                    <a:pt x="670" y="265"/>
                  </a:moveTo>
                  <a:lnTo>
                    <a:pt x="670" y="265"/>
                  </a:lnTo>
                  <a:lnTo>
                    <a:pt x="697" y="254"/>
                  </a:lnTo>
                  <a:lnTo>
                    <a:pt x="719" y="240"/>
                  </a:lnTo>
                  <a:lnTo>
                    <a:pt x="740" y="226"/>
                  </a:lnTo>
                  <a:lnTo>
                    <a:pt x="757" y="208"/>
                  </a:lnTo>
                  <a:lnTo>
                    <a:pt x="770" y="189"/>
                  </a:lnTo>
                  <a:lnTo>
                    <a:pt x="780" y="168"/>
                  </a:lnTo>
                  <a:lnTo>
                    <a:pt x="784" y="159"/>
                  </a:lnTo>
                  <a:lnTo>
                    <a:pt x="786" y="148"/>
                  </a:lnTo>
                  <a:lnTo>
                    <a:pt x="788" y="138"/>
                  </a:lnTo>
                  <a:lnTo>
                    <a:pt x="788" y="127"/>
                  </a:lnTo>
                  <a:lnTo>
                    <a:pt x="788" y="127"/>
                  </a:lnTo>
                  <a:lnTo>
                    <a:pt x="788" y="115"/>
                  </a:lnTo>
                  <a:lnTo>
                    <a:pt x="786" y="103"/>
                  </a:lnTo>
                  <a:lnTo>
                    <a:pt x="784" y="92"/>
                  </a:lnTo>
                  <a:lnTo>
                    <a:pt x="781" y="81"/>
                  </a:lnTo>
                  <a:lnTo>
                    <a:pt x="776" y="72"/>
                  </a:lnTo>
                  <a:lnTo>
                    <a:pt x="770" y="62"/>
                  </a:lnTo>
                  <a:lnTo>
                    <a:pt x="765" y="54"/>
                  </a:lnTo>
                  <a:lnTo>
                    <a:pt x="757" y="46"/>
                  </a:lnTo>
                  <a:lnTo>
                    <a:pt x="757" y="46"/>
                  </a:lnTo>
                  <a:lnTo>
                    <a:pt x="742" y="32"/>
                  </a:lnTo>
                  <a:lnTo>
                    <a:pt x="724" y="22"/>
                  </a:lnTo>
                  <a:lnTo>
                    <a:pt x="705" y="14"/>
                  </a:lnTo>
                  <a:lnTo>
                    <a:pt x="683" y="8"/>
                  </a:lnTo>
                  <a:lnTo>
                    <a:pt x="661" y="5"/>
                  </a:lnTo>
                  <a:lnTo>
                    <a:pt x="637" y="2"/>
                  </a:lnTo>
                  <a:lnTo>
                    <a:pt x="611" y="2"/>
                  </a:lnTo>
                  <a:lnTo>
                    <a:pt x="586" y="0"/>
                  </a:lnTo>
                  <a:lnTo>
                    <a:pt x="586" y="0"/>
                  </a:lnTo>
                  <a:lnTo>
                    <a:pt x="529" y="2"/>
                  </a:lnTo>
                  <a:lnTo>
                    <a:pt x="470" y="3"/>
                  </a:lnTo>
                  <a:lnTo>
                    <a:pt x="413" y="5"/>
                  </a:lnTo>
                  <a:lnTo>
                    <a:pt x="364" y="5"/>
                  </a:lnTo>
                  <a:lnTo>
                    <a:pt x="364" y="5"/>
                  </a:lnTo>
                  <a:lnTo>
                    <a:pt x="368" y="86"/>
                  </a:lnTo>
                  <a:lnTo>
                    <a:pt x="372" y="167"/>
                  </a:lnTo>
                  <a:lnTo>
                    <a:pt x="373" y="243"/>
                  </a:lnTo>
                  <a:lnTo>
                    <a:pt x="373" y="313"/>
                  </a:lnTo>
                  <a:lnTo>
                    <a:pt x="373" y="313"/>
                  </a:lnTo>
                  <a:lnTo>
                    <a:pt x="311" y="242"/>
                  </a:lnTo>
                  <a:lnTo>
                    <a:pt x="249" y="165"/>
                  </a:lnTo>
                  <a:lnTo>
                    <a:pt x="187" y="86"/>
                  </a:lnTo>
                  <a:lnTo>
                    <a:pt x="129" y="5"/>
                  </a:lnTo>
                  <a:lnTo>
                    <a:pt x="0" y="5"/>
                  </a:lnTo>
                  <a:lnTo>
                    <a:pt x="0" y="5"/>
                  </a:lnTo>
                  <a:lnTo>
                    <a:pt x="7" y="126"/>
                  </a:lnTo>
                  <a:lnTo>
                    <a:pt x="8" y="188"/>
                  </a:lnTo>
                  <a:lnTo>
                    <a:pt x="10" y="251"/>
                  </a:lnTo>
                  <a:lnTo>
                    <a:pt x="10" y="251"/>
                  </a:lnTo>
                  <a:lnTo>
                    <a:pt x="8" y="315"/>
                  </a:lnTo>
                  <a:lnTo>
                    <a:pt x="7" y="377"/>
                  </a:lnTo>
                  <a:lnTo>
                    <a:pt x="0" y="497"/>
                  </a:lnTo>
                  <a:lnTo>
                    <a:pt x="107" y="497"/>
                  </a:lnTo>
                  <a:lnTo>
                    <a:pt x="107" y="497"/>
                  </a:lnTo>
                  <a:lnTo>
                    <a:pt x="100" y="408"/>
                  </a:lnTo>
                  <a:lnTo>
                    <a:pt x="97" y="319"/>
                  </a:lnTo>
                  <a:lnTo>
                    <a:pt x="95" y="238"/>
                  </a:lnTo>
                  <a:lnTo>
                    <a:pt x="95" y="165"/>
                  </a:lnTo>
                  <a:lnTo>
                    <a:pt x="95" y="165"/>
                  </a:lnTo>
                  <a:lnTo>
                    <a:pt x="162" y="242"/>
                  </a:lnTo>
                  <a:lnTo>
                    <a:pt x="230" y="324"/>
                  </a:lnTo>
                  <a:lnTo>
                    <a:pt x="299" y="410"/>
                  </a:lnTo>
                  <a:lnTo>
                    <a:pt x="330" y="454"/>
                  </a:lnTo>
                  <a:lnTo>
                    <a:pt x="362" y="497"/>
                  </a:lnTo>
                  <a:lnTo>
                    <a:pt x="473" y="497"/>
                  </a:lnTo>
                  <a:lnTo>
                    <a:pt x="473" y="497"/>
                  </a:lnTo>
                  <a:lnTo>
                    <a:pt x="468" y="377"/>
                  </a:lnTo>
                  <a:lnTo>
                    <a:pt x="467" y="315"/>
                  </a:lnTo>
                  <a:lnTo>
                    <a:pt x="465" y="251"/>
                  </a:lnTo>
                  <a:lnTo>
                    <a:pt x="465" y="251"/>
                  </a:lnTo>
                  <a:lnTo>
                    <a:pt x="465" y="159"/>
                  </a:lnTo>
                  <a:lnTo>
                    <a:pt x="468" y="68"/>
                  </a:lnTo>
                  <a:lnTo>
                    <a:pt x="468" y="68"/>
                  </a:lnTo>
                  <a:lnTo>
                    <a:pt x="502" y="67"/>
                  </a:lnTo>
                  <a:lnTo>
                    <a:pt x="543" y="67"/>
                  </a:lnTo>
                  <a:lnTo>
                    <a:pt x="543" y="67"/>
                  </a:lnTo>
                  <a:lnTo>
                    <a:pt x="568" y="68"/>
                  </a:lnTo>
                  <a:lnTo>
                    <a:pt x="591" y="72"/>
                  </a:lnTo>
                  <a:lnTo>
                    <a:pt x="610" y="80"/>
                  </a:lnTo>
                  <a:lnTo>
                    <a:pt x="618" y="84"/>
                  </a:lnTo>
                  <a:lnTo>
                    <a:pt x="624" y="89"/>
                  </a:lnTo>
                  <a:lnTo>
                    <a:pt x="630" y="94"/>
                  </a:lnTo>
                  <a:lnTo>
                    <a:pt x="635" y="100"/>
                  </a:lnTo>
                  <a:lnTo>
                    <a:pt x="643" y="113"/>
                  </a:lnTo>
                  <a:lnTo>
                    <a:pt x="648" y="127"/>
                  </a:lnTo>
                  <a:lnTo>
                    <a:pt x="649" y="145"/>
                  </a:lnTo>
                  <a:lnTo>
                    <a:pt x="649" y="145"/>
                  </a:lnTo>
                  <a:lnTo>
                    <a:pt x="648" y="154"/>
                  </a:lnTo>
                  <a:lnTo>
                    <a:pt x="646" y="165"/>
                  </a:lnTo>
                  <a:lnTo>
                    <a:pt x="643" y="175"/>
                  </a:lnTo>
                  <a:lnTo>
                    <a:pt x="638" y="184"/>
                  </a:lnTo>
                  <a:lnTo>
                    <a:pt x="634" y="192"/>
                  </a:lnTo>
                  <a:lnTo>
                    <a:pt x="626" y="200"/>
                  </a:lnTo>
                  <a:lnTo>
                    <a:pt x="618" y="208"/>
                  </a:lnTo>
                  <a:lnTo>
                    <a:pt x="610" y="215"/>
                  </a:lnTo>
                  <a:lnTo>
                    <a:pt x="589" y="227"/>
                  </a:lnTo>
                  <a:lnTo>
                    <a:pt x="567" y="237"/>
                  </a:lnTo>
                  <a:lnTo>
                    <a:pt x="542" y="245"/>
                  </a:lnTo>
                  <a:lnTo>
                    <a:pt x="515" y="253"/>
                  </a:lnTo>
                  <a:lnTo>
                    <a:pt x="515" y="253"/>
                  </a:lnTo>
                  <a:lnTo>
                    <a:pt x="557" y="308"/>
                  </a:lnTo>
                  <a:lnTo>
                    <a:pt x="603" y="370"/>
                  </a:lnTo>
                  <a:lnTo>
                    <a:pt x="648" y="435"/>
                  </a:lnTo>
                  <a:lnTo>
                    <a:pt x="689" y="497"/>
                  </a:lnTo>
                  <a:lnTo>
                    <a:pt x="843" y="497"/>
                  </a:lnTo>
                  <a:lnTo>
                    <a:pt x="843" y="497"/>
                  </a:lnTo>
                  <a:lnTo>
                    <a:pt x="748" y="375"/>
                  </a:lnTo>
                  <a:lnTo>
                    <a:pt x="707" y="318"/>
                  </a:lnTo>
                  <a:lnTo>
                    <a:pt x="670" y="265"/>
                  </a:lnTo>
                  <a:lnTo>
                    <a:pt x="670" y="265"/>
                  </a:lnTo>
                  <a:close/>
                </a:path>
              </a:pathLst>
            </a:custGeom>
            <a:grpFill/>
            <a:ln w="9525">
              <a:noFill/>
              <a:round/>
              <a:headEnd/>
              <a:tailEnd/>
            </a:ln>
          </p:spPr>
          <p:txBody>
            <a:bodyPr/>
            <a:lstStyle/>
            <a:p>
              <a:pPr>
                <a:defRPr/>
              </a:pPr>
              <a:endParaRPr lang="ja-JP" altLang="en-US" dirty="0">
                <a:solidFill>
                  <a:prstClr val="black"/>
                </a:solidFill>
              </a:endParaRPr>
            </a:p>
          </p:txBody>
        </p:sp>
      </p:grpSp>
      <p:pic>
        <p:nvPicPr>
          <p:cNvPr id="10" name="図 9">
            <a:extLst>
              <a:ext uri="{FF2B5EF4-FFF2-40B4-BE49-F238E27FC236}">
                <a16:creationId xmlns:a16="http://schemas.microsoft.com/office/drawing/2014/main" id="{3EFCC2C7-8A62-498B-A554-C50D47BEF6A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89691" y="6552637"/>
            <a:ext cx="395154" cy="268478"/>
          </a:xfrm>
          <a:prstGeom prst="rect">
            <a:avLst/>
          </a:prstGeom>
        </p:spPr>
      </p:pic>
      <p:sp>
        <p:nvSpPr>
          <p:cNvPr id="16" name="テキスト ボックス 15">
            <a:extLst>
              <a:ext uri="{FF2B5EF4-FFF2-40B4-BE49-F238E27FC236}">
                <a16:creationId xmlns:a16="http://schemas.microsoft.com/office/drawing/2014/main" id="{5FB8F5AF-0131-4AC9-B70A-F906D9847023}"/>
              </a:ext>
            </a:extLst>
          </p:cNvPr>
          <p:cNvSpPr txBox="1"/>
          <p:nvPr userDrawn="1"/>
        </p:nvSpPr>
        <p:spPr>
          <a:xfrm>
            <a:off x="632498" y="6597352"/>
            <a:ext cx="3528392" cy="215444"/>
          </a:xfrm>
          <a:prstGeom prst="rect">
            <a:avLst/>
          </a:prstGeom>
          <a:noFill/>
        </p:spPr>
        <p:txBody>
          <a:bodyPr wrap="square" lIns="0" rIns="0" rtlCol="0">
            <a:spAutoFit/>
          </a:bodyPr>
          <a:lstStyle/>
          <a:p>
            <a:pPr>
              <a:defRPr/>
            </a:pPr>
            <a:r>
              <a:rPr kumimoji="0" lang="en-US" altLang="ja-JP" sz="800" dirty="0">
                <a:solidFill>
                  <a:srgbClr val="000000"/>
                </a:solidFill>
                <a:cs typeface="Arial" panose="020B0604020202020204" pitchFamily="34" charset="0"/>
              </a:rPr>
              <a:t>Copyright</a:t>
            </a:r>
            <a:r>
              <a:rPr kumimoji="0" lang="ja-JP" altLang="en-US" sz="800" dirty="0">
                <a:solidFill>
                  <a:srgbClr val="000000"/>
                </a:solidFill>
                <a:cs typeface="Arial" panose="020B0604020202020204" pitchFamily="34" charset="0"/>
              </a:rPr>
              <a:t>（</a:t>
            </a:r>
            <a:r>
              <a:rPr kumimoji="0" lang="en-US" altLang="ja-JP" sz="800" dirty="0">
                <a:solidFill>
                  <a:srgbClr val="000000"/>
                </a:solidFill>
                <a:cs typeface="Arial" panose="020B0604020202020204" pitchFamily="34" charset="0"/>
              </a:rPr>
              <a:t>C</a:t>
            </a:r>
            <a:r>
              <a:rPr kumimoji="0" lang="ja-JP" altLang="en-US" sz="800" dirty="0">
                <a:solidFill>
                  <a:srgbClr val="000000"/>
                </a:solidFill>
                <a:cs typeface="Arial" panose="020B0604020202020204" pitchFamily="34" charset="0"/>
              </a:rPr>
              <a:t>） </a:t>
            </a:r>
            <a:r>
              <a:rPr kumimoji="0" lang="en-US" altLang="ja-JP" sz="800" dirty="0">
                <a:solidFill>
                  <a:srgbClr val="000000"/>
                </a:solidFill>
                <a:cs typeface="Arial" panose="020B0604020202020204" pitchFamily="34" charset="0"/>
              </a:rPr>
              <a:t>Nowcast, Inc. All rights reserved.</a:t>
            </a:r>
          </a:p>
        </p:txBody>
      </p:sp>
    </p:spTree>
    <p:extLst>
      <p:ext uri="{BB962C8B-B14F-4D97-AF65-F5344CB8AC3E}">
        <p14:creationId xmlns:p14="http://schemas.microsoft.com/office/powerpoint/2010/main" val="3510895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A5AE6AF-2216-41DE-8F64-ED29D42ECA74}" type="slidenum">
              <a:rPr kumimoji="1" lang="ja-JP" altLang="en-US" smtClean="0"/>
              <a:t>‹#›</a:t>
            </a:fld>
            <a:endParaRPr kumimoji="1" lang="ja-JP" altLang="en-US"/>
          </a:p>
        </p:txBody>
      </p:sp>
      <p:sp>
        <p:nvSpPr>
          <p:cNvPr id="7" name="タイトル 7"/>
          <p:cNvSpPr>
            <a:spLocks noGrp="1"/>
          </p:cNvSpPr>
          <p:nvPr>
            <p:ph type="title"/>
          </p:nvPr>
        </p:nvSpPr>
        <p:spPr>
          <a:xfrm>
            <a:off x="200472" y="25821"/>
            <a:ext cx="8718430" cy="360050"/>
          </a:xfrm>
        </p:spPr>
        <p:txBody>
          <a:bodyPr>
            <a:normAutofit/>
          </a:bodyPr>
          <a:lstStyle>
            <a:lvl1pPr>
              <a:defRPr sz="1400" b="1"/>
            </a:lvl1pPr>
          </a:lstStyle>
          <a:p>
            <a:r>
              <a:rPr kumimoji="1" lang="ja-JP" altLang="en-US" dirty="0"/>
              <a:t>マスタ タイトルの書式設定</a:t>
            </a:r>
          </a:p>
        </p:txBody>
      </p:sp>
      <p:sp>
        <p:nvSpPr>
          <p:cNvPr id="8" name="テキスト プレースホルダ 20"/>
          <p:cNvSpPr>
            <a:spLocks noGrp="1"/>
          </p:cNvSpPr>
          <p:nvPr>
            <p:ph type="body" sz="quarter" idx="14"/>
          </p:nvPr>
        </p:nvSpPr>
        <p:spPr>
          <a:xfrm>
            <a:off x="200026" y="1056510"/>
            <a:ext cx="8719250" cy="5468114"/>
          </a:xfrm>
          <a:prstGeom prst="rect">
            <a:avLst/>
          </a:prstGeom>
        </p:spPr>
        <p:txBody>
          <a:bodyPr/>
          <a:lstStyle>
            <a:lvl1pPr marL="228600" indent="-228600">
              <a:buClr>
                <a:schemeClr val="bg2">
                  <a:lumMod val="75000"/>
                </a:schemeClr>
              </a:buClr>
              <a:buFont typeface="Wingdings" panose="05000000000000000000" pitchFamily="2" charset="2"/>
              <a:buChar char="n"/>
              <a:defRPr sz="1600">
                <a:latin typeface="+mn-lt"/>
                <a:ea typeface="+mn-ea"/>
              </a:defRPr>
            </a:lvl1pPr>
            <a:lvl2pPr marL="685800" indent="-228600">
              <a:buClr>
                <a:schemeClr val="bg2">
                  <a:lumMod val="75000"/>
                </a:schemeClr>
              </a:buClr>
              <a:buFont typeface="Wingdings" panose="05000000000000000000" pitchFamily="2" charset="2"/>
              <a:buChar char="l"/>
              <a:defRPr sz="1400">
                <a:latin typeface="+mn-lt"/>
                <a:ea typeface="+mn-ea"/>
              </a:defRPr>
            </a:lvl2pPr>
            <a:lvl3pPr>
              <a:buClr>
                <a:schemeClr val="bg2">
                  <a:lumMod val="75000"/>
                </a:schemeClr>
              </a:buClr>
              <a:defRPr sz="1400">
                <a:latin typeface="+mn-lt"/>
                <a:ea typeface="+mj-ea"/>
              </a:defRPr>
            </a:lvl3pPr>
            <a:lvl4pPr>
              <a:buClr>
                <a:schemeClr val="bg2">
                  <a:lumMod val="75000"/>
                </a:schemeClr>
              </a:buClr>
              <a:defRPr sz="1200">
                <a:latin typeface="+mn-lt"/>
                <a:ea typeface="+mn-ea"/>
              </a:defRPr>
            </a:lvl4pPr>
            <a:lvl5pPr>
              <a:buClr>
                <a:schemeClr val="bg2">
                  <a:lumMod val="75000"/>
                </a:schemeClr>
              </a:buClr>
              <a:defRPr sz="1200">
                <a:latin typeface="+mn-lt"/>
              </a:defRPr>
            </a:lvl5pPr>
          </a:lstStyle>
          <a:p>
            <a:pPr lvl="0"/>
            <a:r>
              <a:rPr kumimoji="1" lang="ja-JP" altLang="en-US" dirty="0"/>
              <a:t>マスタ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9" name="Line 26"/>
          <p:cNvSpPr>
            <a:spLocks noChangeShapeType="1"/>
          </p:cNvSpPr>
          <p:nvPr userDrawn="1"/>
        </p:nvSpPr>
        <p:spPr bwMode="auto">
          <a:xfrm>
            <a:off x="200471" y="984234"/>
            <a:ext cx="8718841" cy="0"/>
          </a:xfrm>
          <a:prstGeom prst="line">
            <a:avLst/>
          </a:prstGeom>
          <a:noFill/>
          <a:ln w="3175">
            <a:solidFill>
              <a:schemeClr val="accent6"/>
            </a:solidFill>
            <a:prstDash val="solid"/>
            <a:round/>
            <a:headEnd/>
            <a:tailEnd/>
          </a:ln>
          <a:effectLst/>
        </p:spPr>
        <p:txBody>
          <a:bodyPr/>
          <a:lstStyle/>
          <a:p>
            <a:pPr>
              <a:defRPr/>
            </a:pPr>
            <a:endParaRPr lang="ja-JP" altLang="en-US" dirty="0">
              <a:solidFill>
                <a:prstClr val="black"/>
              </a:solidFill>
            </a:endParaRPr>
          </a:p>
        </p:txBody>
      </p:sp>
      <p:sp>
        <p:nvSpPr>
          <p:cNvPr id="10" name="テキスト プレースホルダー 12"/>
          <p:cNvSpPr>
            <a:spLocks noGrp="1"/>
          </p:cNvSpPr>
          <p:nvPr>
            <p:ph type="body" sz="quarter" idx="15"/>
          </p:nvPr>
        </p:nvSpPr>
        <p:spPr>
          <a:xfrm>
            <a:off x="200025" y="408197"/>
            <a:ext cx="8719251" cy="503762"/>
          </a:xfrm>
        </p:spPr>
        <p:txBody>
          <a:bodyPr anchor="b" anchorCtr="0"/>
          <a:lstStyle>
            <a:lvl1pPr marL="0" indent="0">
              <a:spcBef>
                <a:spcPts val="0"/>
              </a:spcBef>
              <a:buNone/>
              <a:defRPr sz="2000" b="1">
                <a:latin typeface="+mj-ea"/>
                <a:ea typeface="+mj-ea"/>
              </a:defRPr>
            </a:lvl1pPr>
            <a:lvl2pPr marL="377825" indent="0">
              <a:spcBef>
                <a:spcPts val="0"/>
              </a:spcBef>
              <a:buNone/>
              <a:defRPr sz="2000">
                <a:latin typeface="+mj-ea"/>
                <a:ea typeface="+mj-ea"/>
              </a:defRPr>
            </a:lvl2pPr>
            <a:lvl3pPr marL="755650" indent="0">
              <a:spcBef>
                <a:spcPts val="0"/>
              </a:spcBef>
              <a:buNone/>
              <a:defRPr sz="2000">
                <a:latin typeface="HGP創英角ｺﾞｼｯｸUB" panose="020B0900000000000000" pitchFamily="50" charset="-128"/>
                <a:ea typeface="HGP創英角ｺﾞｼｯｸUB" panose="020B0900000000000000" pitchFamily="50" charset="-128"/>
              </a:defRPr>
            </a:lvl3pPr>
            <a:lvl4pPr marL="1143000" indent="0">
              <a:spcBef>
                <a:spcPts val="0"/>
              </a:spcBef>
              <a:buNone/>
              <a:defRPr sz="2000">
                <a:latin typeface="HGP創英角ｺﾞｼｯｸUB" panose="020B0900000000000000" pitchFamily="50" charset="-128"/>
                <a:ea typeface="HGP創英角ｺﾞｼｯｸUB" panose="020B0900000000000000" pitchFamily="50" charset="-128"/>
              </a:defRPr>
            </a:lvl4pPr>
            <a:lvl5pPr marL="1525587" indent="0">
              <a:spcBef>
                <a:spcPts val="0"/>
              </a:spcBef>
              <a:buNone/>
              <a:defRPr sz="2000">
                <a:latin typeface="HGP創英角ｺﾞｼｯｸUB" panose="020B0900000000000000" pitchFamily="50" charset="-128"/>
                <a:ea typeface="HGP創英角ｺﾞｼｯｸUB" panose="020B0900000000000000" pitchFamily="50" charset="-128"/>
              </a:defRPr>
            </a:lvl5pPr>
          </a:lstStyle>
          <a:p>
            <a:pPr lvl="0"/>
            <a:r>
              <a:rPr kumimoji="1" lang="ja-JP" altLang="en-US" dirty="0"/>
              <a:t>マスター テキストの書式設定</a:t>
            </a:r>
          </a:p>
        </p:txBody>
      </p:sp>
    </p:spTree>
    <p:extLst>
      <p:ext uri="{BB962C8B-B14F-4D97-AF65-F5344CB8AC3E}">
        <p14:creationId xmlns:p14="http://schemas.microsoft.com/office/powerpoint/2010/main" val="2852011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アジェンダ">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A5AE6AF-2216-41DE-8F64-ED29D42ECA74}" type="slidenum">
              <a:rPr kumimoji="1" lang="ja-JP" altLang="en-US" smtClean="0"/>
              <a:t>‹#›</a:t>
            </a:fld>
            <a:endParaRPr kumimoji="1" lang="ja-JP" altLang="en-US"/>
          </a:p>
        </p:txBody>
      </p:sp>
      <p:sp>
        <p:nvSpPr>
          <p:cNvPr id="8" name="テキスト プレースホルダ 20"/>
          <p:cNvSpPr>
            <a:spLocks noGrp="1"/>
          </p:cNvSpPr>
          <p:nvPr>
            <p:ph type="body" sz="quarter" idx="14"/>
          </p:nvPr>
        </p:nvSpPr>
        <p:spPr>
          <a:xfrm>
            <a:off x="200026" y="1556740"/>
            <a:ext cx="8719250" cy="4967884"/>
          </a:xfrm>
          <a:prstGeom prst="rect">
            <a:avLst/>
          </a:prstGeom>
        </p:spPr>
        <p:txBody>
          <a:bodyPr>
            <a:normAutofit/>
          </a:bodyPr>
          <a:lstStyle>
            <a:lvl1pPr marL="342900" indent="-342900">
              <a:buClr>
                <a:schemeClr val="tx1"/>
              </a:buClr>
              <a:buFont typeface="+mj-lt"/>
              <a:buAutoNum type="arabicPeriod"/>
              <a:defRPr sz="1800">
                <a:latin typeface="+mn-lt"/>
                <a:ea typeface="+mn-ea"/>
              </a:defRPr>
            </a:lvl1pPr>
            <a:lvl2pPr marL="857250" indent="-400050">
              <a:buClr>
                <a:schemeClr val="tx1"/>
              </a:buClr>
              <a:buFont typeface="+mj-lt"/>
              <a:buAutoNum type="romanUcPeriod"/>
              <a:defRPr sz="1600">
                <a:latin typeface="+mn-lt"/>
                <a:ea typeface="+mn-ea"/>
              </a:defRPr>
            </a:lvl2pPr>
            <a:lvl3pPr>
              <a:buClr>
                <a:schemeClr val="bg2">
                  <a:lumMod val="75000"/>
                </a:schemeClr>
              </a:buClr>
              <a:defRPr sz="1600">
                <a:latin typeface="+mn-lt"/>
                <a:ea typeface="+mj-ea"/>
              </a:defRPr>
            </a:lvl3pPr>
            <a:lvl4pPr>
              <a:buClr>
                <a:schemeClr val="bg2">
                  <a:lumMod val="75000"/>
                </a:schemeClr>
              </a:buClr>
              <a:defRPr sz="1400">
                <a:latin typeface="+mn-lt"/>
                <a:ea typeface="+mn-ea"/>
              </a:defRPr>
            </a:lvl4pPr>
            <a:lvl5pPr>
              <a:buClr>
                <a:schemeClr val="bg2">
                  <a:lumMod val="75000"/>
                </a:schemeClr>
              </a:buClr>
              <a:defRPr sz="1400">
                <a:latin typeface="+mn-lt"/>
              </a:defRPr>
            </a:lvl5pPr>
          </a:lstStyle>
          <a:p>
            <a:pPr lvl="0"/>
            <a:r>
              <a:rPr kumimoji="1" lang="ja-JP" altLang="en-US" dirty="0"/>
              <a:t>マスタ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9" name="Line 26"/>
          <p:cNvSpPr>
            <a:spLocks noChangeShapeType="1"/>
          </p:cNvSpPr>
          <p:nvPr userDrawn="1"/>
        </p:nvSpPr>
        <p:spPr bwMode="auto">
          <a:xfrm>
            <a:off x="200471" y="1340688"/>
            <a:ext cx="8718841" cy="0"/>
          </a:xfrm>
          <a:prstGeom prst="line">
            <a:avLst/>
          </a:prstGeom>
          <a:noFill/>
          <a:ln w="3175">
            <a:solidFill>
              <a:schemeClr val="accent6"/>
            </a:solidFill>
            <a:prstDash val="solid"/>
            <a:round/>
            <a:headEnd/>
            <a:tailEnd/>
          </a:ln>
          <a:effectLst/>
        </p:spPr>
        <p:txBody>
          <a:bodyPr/>
          <a:lstStyle/>
          <a:p>
            <a:pPr>
              <a:defRPr/>
            </a:pPr>
            <a:endParaRPr lang="ja-JP" altLang="en-US" dirty="0">
              <a:solidFill>
                <a:prstClr val="black"/>
              </a:solidFill>
            </a:endParaRPr>
          </a:p>
        </p:txBody>
      </p:sp>
      <p:sp>
        <p:nvSpPr>
          <p:cNvPr id="10" name="テキスト プレースホルダー 12"/>
          <p:cNvSpPr>
            <a:spLocks noGrp="1"/>
          </p:cNvSpPr>
          <p:nvPr>
            <p:ph type="body" sz="quarter" idx="15"/>
          </p:nvPr>
        </p:nvSpPr>
        <p:spPr>
          <a:xfrm>
            <a:off x="200025" y="549275"/>
            <a:ext cx="8719251" cy="719138"/>
          </a:xfrm>
        </p:spPr>
        <p:txBody>
          <a:bodyPr anchor="b" anchorCtr="0"/>
          <a:lstStyle>
            <a:lvl1pPr marL="0" indent="0">
              <a:spcBef>
                <a:spcPts val="0"/>
              </a:spcBef>
              <a:buNone/>
              <a:defRPr sz="2000">
                <a:latin typeface="+mj-ea"/>
                <a:ea typeface="+mj-ea"/>
              </a:defRPr>
            </a:lvl1pPr>
            <a:lvl2pPr marL="377825" indent="0">
              <a:spcBef>
                <a:spcPts val="0"/>
              </a:spcBef>
              <a:buNone/>
              <a:defRPr sz="2000">
                <a:latin typeface="+mj-ea"/>
                <a:ea typeface="+mj-ea"/>
              </a:defRPr>
            </a:lvl2pPr>
            <a:lvl3pPr marL="755650" indent="0">
              <a:spcBef>
                <a:spcPts val="0"/>
              </a:spcBef>
              <a:buNone/>
              <a:defRPr sz="2000">
                <a:latin typeface="HGP創英角ｺﾞｼｯｸUB" panose="020B0900000000000000" pitchFamily="50" charset="-128"/>
                <a:ea typeface="HGP創英角ｺﾞｼｯｸUB" panose="020B0900000000000000" pitchFamily="50" charset="-128"/>
              </a:defRPr>
            </a:lvl3pPr>
            <a:lvl4pPr marL="1143000" indent="0">
              <a:spcBef>
                <a:spcPts val="0"/>
              </a:spcBef>
              <a:buNone/>
              <a:defRPr sz="2000">
                <a:latin typeface="HGP創英角ｺﾞｼｯｸUB" panose="020B0900000000000000" pitchFamily="50" charset="-128"/>
                <a:ea typeface="HGP創英角ｺﾞｼｯｸUB" panose="020B0900000000000000" pitchFamily="50" charset="-128"/>
              </a:defRPr>
            </a:lvl4pPr>
            <a:lvl5pPr marL="1525587" indent="0">
              <a:spcBef>
                <a:spcPts val="0"/>
              </a:spcBef>
              <a:buNone/>
              <a:defRPr sz="2000">
                <a:latin typeface="HGP創英角ｺﾞｼｯｸUB" panose="020B0900000000000000" pitchFamily="50" charset="-128"/>
                <a:ea typeface="HGP創英角ｺﾞｼｯｸUB" panose="020B0900000000000000" pitchFamily="50" charset="-128"/>
              </a:defRPr>
            </a:lvl5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p:txBody>
      </p:sp>
    </p:spTree>
    <p:extLst>
      <p:ext uri="{BB962C8B-B14F-4D97-AF65-F5344CB8AC3E}">
        <p14:creationId xmlns:p14="http://schemas.microsoft.com/office/powerpoint/2010/main" val="2739283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C7120467-B89E-4A81-8E5E-98618E8F8E41}" type="datetimeFigureOut">
              <a:rPr kumimoji="1" lang="ja-JP" altLang="en-US" smtClean="0"/>
              <a:t>2021/2/25</a:t>
            </a:fld>
            <a:endParaRPr kumimoji="1" lang="ja-JP" alt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kumimoji="1" lang="ja-JP" altLang="en-US"/>
          </a:p>
        </p:txBody>
      </p:sp>
      <p:sp>
        <p:nvSpPr>
          <p:cNvPr id="6" name="Slide Number Placeholder 5"/>
          <p:cNvSpPr>
            <a:spLocks noGrp="1"/>
          </p:cNvSpPr>
          <p:nvPr>
            <p:ph type="sldNum" sz="quarter" idx="12"/>
          </p:nvPr>
        </p:nvSpPr>
        <p:spPr/>
        <p:txBody>
          <a:bodyPr/>
          <a:lstStyle/>
          <a:p>
            <a:fld id="{2A5AE6AF-2216-41DE-8F64-ED29D42ECA74}" type="slidenum">
              <a:rPr kumimoji="1" lang="ja-JP" altLang="en-US" smtClean="0"/>
              <a:t>‹#›</a:t>
            </a:fld>
            <a:endParaRPr kumimoji="1" lang="ja-JP" altLang="en-US"/>
          </a:p>
        </p:txBody>
      </p:sp>
    </p:spTree>
    <p:extLst>
      <p:ext uri="{BB962C8B-B14F-4D97-AF65-F5344CB8AC3E}">
        <p14:creationId xmlns:p14="http://schemas.microsoft.com/office/powerpoint/2010/main" val="62460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C7120467-B89E-4A81-8E5E-98618E8F8E41}" type="datetimeFigureOut">
              <a:rPr kumimoji="1" lang="ja-JP" altLang="en-US" smtClean="0"/>
              <a:t>2021/2/25</a:t>
            </a:fld>
            <a:endParaRPr kumimoji="1" lang="ja-JP" altLang="en-US"/>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kumimoji="1" lang="ja-JP" altLang="en-US"/>
          </a:p>
        </p:txBody>
      </p:sp>
      <p:sp>
        <p:nvSpPr>
          <p:cNvPr id="7" name="Slide Number Placeholder 6"/>
          <p:cNvSpPr>
            <a:spLocks noGrp="1"/>
          </p:cNvSpPr>
          <p:nvPr>
            <p:ph type="sldNum" sz="quarter" idx="12"/>
          </p:nvPr>
        </p:nvSpPr>
        <p:spPr/>
        <p:txBody>
          <a:bodyPr/>
          <a:lstStyle/>
          <a:p>
            <a:fld id="{2A5AE6AF-2216-41DE-8F64-ED29D42ECA74}" type="slidenum">
              <a:rPr kumimoji="1" lang="ja-JP" altLang="en-US" smtClean="0"/>
              <a:t>‹#›</a:t>
            </a:fld>
            <a:endParaRPr kumimoji="1" lang="ja-JP" altLang="en-US"/>
          </a:p>
        </p:txBody>
      </p:sp>
    </p:spTree>
    <p:extLst>
      <p:ext uri="{BB962C8B-B14F-4D97-AF65-F5344CB8AC3E}">
        <p14:creationId xmlns:p14="http://schemas.microsoft.com/office/powerpoint/2010/main" val="916352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a:xfrm>
            <a:off x="628650" y="6356351"/>
            <a:ext cx="2057400" cy="365125"/>
          </a:xfrm>
          <a:prstGeom prst="rect">
            <a:avLst/>
          </a:prstGeom>
        </p:spPr>
        <p:txBody>
          <a:bodyPr/>
          <a:lstStyle/>
          <a:p>
            <a:fld id="{C7120467-B89E-4A81-8E5E-98618E8F8E41}" type="datetimeFigureOut">
              <a:rPr kumimoji="1" lang="ja-JP" altLang="en-US" smtClean="0"/>
              <a:t>2021/2/25</a:t>
            </a:fld>
            <a:endParaRPr kumimoji="1" lang="ja-JP" altLang="en-US"/>
          </a:p>
        </p:txBody>
      </p:sp>
      <p:sp>
        <p:nvSpPr>
          <p:cNvPr id="8" name="Footer Placeholder 7"/>
          <p:cNvSpPr>
            <a:spLocks noGrp="1"/>
          </p:cNvSpPr>
          <p:nvPr>
            <p:ph type="ftr" sz="quarter" idx="11"/>
          </p:nvPr>
        </p:nvSpPr>
        <p:spPr>
          <a:xfrm>
            <a:off x="3028950" y="6356351"/>
            <a:ext cx="3086100" cy="365125"/>
          </a:xfrm>
          <a:prstGeom prst="rect">
            <a:avLst/>
          </a:prstGeom>
        </p:spPr>
        <p:txBody>
          <a:bodyPr/>
          <a:lstStyle/>
          <a:p>
            <a:endParaRPr kumimoji="1" lang="ja-JP" altLang="en-US"/>
          </a:p>
        </p:txBody>
      </p:sp>
      <p:sp>
        <p:nvSpPr>
          <p:cNvPr id="9" name="Slide Number Placeholder 8"/>
          <p:cNvSpPr>
            <a:spLocks noGrp="1"/>
          </p:cNvSpPr>
          <p:nvPr>
            <p:ph type="sldNum" sz="quarter" idx="12"/>
          </p:nvPr>
        </p:nvSpPr>
        <p:spPr/>
        <p:txBody>
          <a:bodyPr/>
          <a:lstStyle/>
          <a:p>
            <a:fld id="{2A5AE6AF-2216-41DE-8F64-ED29D42ECA74}" type="slidenum">
              <a:rPr kumimoji="1" lang="ja-JP" altLang="en-US" smtClean="0"/>
              <a:t>‹#›</a:t>
            </a:fld>
            <a:endParaRPr kumimoji="1" lang="ja-JP" altLang="en-US"/>
          </a:p>
        </p:txBody>
      </p:sp>
    </p:spTree>
    <p:extLst>
      <p:ext uri="{BB962C8B-B14F-4D97-AF65-F5344CB8AC3E}">
        <p14:creationId xmlns:p14="http://schemas.microsoft.com/office/powerpoint/2010/main" val="37135862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fld id="{C7120467-B89E-4A81-8E5E-98618E8F8E41}" type="datetimeFigureOut">
              <a:rPr kumimoji="1" lang="ja-JP" altLang="en-US" smtClean="0"/>
              <a:t>2021/2/25</a:t>
            </a:fld>
            <a:endParaRPr kumimoji="1" lang="ja-JP" altLang="en-US"/>
          </a:p>
        </p:txBody>
      </p:sp>
      <p:sp>
        <p:nvSpPr>
          <p:cNvPr id="4" name="Footer Placeholder 3"/>
          <p:cNvSpPr>
            <a:spLocks noGrp="1"/>
          </p:cNvSpPr>
          <p:nvPr>
            <p:ph type="ftr" sz="quarter" idx="11"/>
          </p:nvPr>
        </p:nvSpPr>
        <p:spPr>
          <a:xfrm>
            <a:off x="3028950" y="6356351"/>
            <a:ext cx="3086100" cy="365125"/>
          </a:xfrm>
          <a:prstGeom prst="rect">
            <a:avLst/>
          </a:prstGeom>
        </p:spPr>
        <p:txBody>
          <a:bodyPr/>
          <a:lstStyle/>
          <a:p>
            <a:endParaRPr kumimoji="1" lang="ja-JP" altLang="en-US"/>
          </a:p>
        </p:txBody>
      </p:sp>
      <p:sp>
        <p:nvSpPr>
          <p:cNvPr id="5" name="Slide Number Placeholder 4"/>
          <p:cNvSpPr>
            <a:spLocks noGrp="1"/>
          </p:cNvSpPr>
          <p:nvPr>
            <p:ph type="sldNum" sz="quarter" idx="12"/>
          </p:nvPr>
        </p:nvSpPr>
        <p:spPr/>
        <p:txBody>
          <a:bodyPr/>
          <a:lstStyle/>
          <a:p>
            <a:fld id="{2A5AE6AF-2216-41DE-8F64-ED29D42ECA74}" type="slidenum">
              <a:rPr kumimoji="1" lang="ja-JP" altLang="en-US" smtClean="0"/>
              <a:t>‹#›</a:t>
            </a:fld>
            <a:endParaRPr kumimoji="1" lang="ja-JP" altLang="en-US"/>
          </a:p>
        </p:txBody>
      </p:sp>
    </p:spTree>
    <p:extLst>
      <p:ext uri="{BB962C8B-B14F-4D97-AF65-F5344CB8AC3E}">
        <p14:creationId xmlns:p14="http://schemas.microsoft.com/office/powerpoint/2010/main" val="31886406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fld id="{C7120467-B89E-4A81-8E5E-98618E8F8E41}" type="datetimeFigureOut">
              <a:rPr kumimoji="1" lang="ja-JP" altLang="en-US" smtClean="0"/>
              <a:t>2021/2/25</a:t>
            </a:fld>
            <a:endParaRPr kumimoji="1" lang="ja-JP" altLang="en-US"/>
          </a:p>
        </p:txBody>
      </p:sp>
      <p:sp>
        <p:nvSpPr>
          <p:cNvPr id="3" name="Footer Placeholder 2"/>
          <p:cNvSpPr>
            <a:spLocks noGrp="1"/>
          </p:cNvSpPr>
          <p:nvPr>
            <p:ph type="ftr" sz="quarter" idx="11"/>
          </p:nvPr>
        </p:nvSpPr>
        <p:spPr>
          <a:xfrm>
            <a:off x="3028950" y="6356351"/>
            <a:ext cx="3086100" cy="365125"/>
          </a:xfrm>
          <a:prstGeom prst="rect">
            <a:avLst/>
          </a:prstGeom>
        </p:spPr>
        <p:txBody>
          <a:bodyPr/>
          <a:lstStyle/>
          <a:p>
            <a:endParaRPr kumimoji="1" lang="ja-JP" altLang="en-US"/>
          </a:p>
        </p:txBody>
      </p:sp>
      <p:sp>
        <p:nvSpPr>
          <p:cNvPr id="4" name="Slide Number Placeholder 3"/>
          <p:cNvSpPr>
            <a:spLocks noGrp="1"/>
          </p:cNvSpPr>
          <p:nvPr>
            <p:ph type="sldNum" sz="quarter" idx="12"/>
          </p:nvPr>
        </p:nvSpPr>
        <p:spPr/>
        <p:txBody>
          <a:bodyPr/>
          <a:lstStyle/>
          <a:p>
            <a:fld id="{2A5AE6AF-2216-41DE-8F64-ED29D42ECA74}" type="slidenum">
              <a:rPr kumimoji="1" lang="ja-JP" altLang="en-US" smtClean="0"/>
              <a:t>‹#›</a:t>
            </a:fld>
            <a:endParaRPr kumimoji="1" lang="ja-JP" altLang="en-US"/>
          </a:p>
        </p:txBody>
      </p:sp>
    </p:spTree>
    <p:extLst>
      <p:ext uri="{BB962C8B-B14F-4D97-AF65-F5344CB8AC3E}">
        <p14:creationId xmlns:p14="http://schemas.microsoft.com/office/powerpoint/2010/main" val="3110711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13662"/>
            <a:ext cx="7886700" cy="822784"/>
          </a:xfrm>
          <a:prstGeom prst="rect">
            <a:avLst/>
          </a:prstGeom>
        </p:spPr>
        <p:txBody>
          <a:bodyPr vert="horz" lIns="91440" tIns="45720" rIns="91440" bIns="45720" rtlCol="0" anchor="b">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6" name="Slide Number Placeholder 5"/>
          <p:cNvSpPr>
            <a:spLocks noGrp="1"/>
          </p:cNvSpPr>
          <p:nvPr>
            <p:ph type="sldNum" sz="quarter" idx="4"/>
          </p:nvPr>
        </p:nvSpPr>
        <p:spPr>
          <a:xfrm>
            <a:off x="6907402" y="6504314"/>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5AE6AF-2216-41DE-8F64-ED29D42ECA74}" type="slidenum">
              <a:rPr kumimoji="1" lang="ja-JP" altLang="en-US" smtClean="0"/>
              <a:t>‹#›</a:t>
            </a:fld>
            <a:endParaRPr kumimoji="1" lang="ja-JP" altLang="en-US"/>
          </a:p>
        </p:txBody>
      </p:sp>
      <p:sp>
        <p:nvSpPr>
          <p:cNvPr id="11" name="テキスト ボックス 10"/>
          <p:cNvSpPr txBox="1"/>
          <p:nvPr userDrawn="1"/>
        </p:nvSpPr>
        <p:spPr>
          <a:xfrm>
            <a:off x="632498" y="6597352"/>
            <a:ext cx="3528392" cy="215444"/>
          </a:xfrm>
          <a:prstGeom prst="rect">
            <a:avLst/>
          </a:prstGeom>
          <a:noFill/>
        </p:spPr>
        <p:txBody>
          <a:bodyPr wrap="square" lIns="0" rIns="0" rtlCol="0">
            <a:spAutoFit/>
          </a:bodyPr>
          <a:lstStyle/>
          <a:p>
            <a:pPr>
              <a:defRPr/>
            </a:pPr>
            <a:r>
              <a:rPr kumimoji="0" lang="en-US" altLang="ja-JP" sz="800" dirty="0">
                <a:solidFill>
                  <a:srgbClr val="000000"/>
                </a:solidFill>
                <a:cs typeface="Arial" panose="020B0604020202020204" pitchFamily="34" charset="0"/>
              </a:rPr>
              <a:t>Copyright</a:t>
            </a:r>
            <a:r>
              <a:rPr kumimoji="0" lang="ja-JP" altLang="en-US" sz="800" dirty="0">
                <a:solidFill>
                  <a:srgbClr val="000000"/>
                </a:solidFill>
                <a:cs typeface="Arial" panose="020B0604020202020204" pitchFamily="34" charset="0"/>
              </a:rPr>
              <a:t>（</a:t>
            </a:r>
            <a:r>
              <a:rPr kumimoji="0" lang="en-US" altLang="ja-JP" sz="800" dirty="0">
                <a:solidFill>
                  <a:srgbClr val="000000"/>
                </a:solidFill>
                <a:cs typeface="Arial" panose="020B0604020202020204" pitchFamily="34" charset="0"/>
              </a:rPr>
              <a:t>C</a:t>
            </a:r>
            <a:r>
              <a:rPr kumimoji="0" lang="ja-JP" altLang="en-US" sz="800" dirty="0">
                <a:solidFill>
                  <a:srgbClr val="000000"/>
                </a:solidFill>
                <a:cs typeface="Arial" panose="020B0604020202020204" pitchFamily="34" charset="0"/>
              </a:rPr>
              <a:t>） </a:t>
            </a:r>
            <a:r>
              <a:rPr kumimoji="0" lang="en-US" altLang="ja-JP" sz="800" dirty="0">
                <a:solidFill>
                  <a:srgbClr val="000000"/>
                </a:solidFill>
                <a:cs typeface="Arial" panose="020B0604020202020204" pitchFamily="34" charset="0"/>
              </a:rPr>
              <a:t>Nowcast, Inc. All rights reserved.</a:t>
            </a:r>
          </a:p>
        </p:txBody>
      </p:sp>
      <p:pic>
        <p:nvPicPr>
          <p:cNvPr id="5" name="図 4">
            <a:extLst>
              <a:ext uri="{FF2B5EF4-FFF2-40B4-BE49-F238E27FC236}">
                <a16:creationId xmlns:a16="http://schemas.microsoft.com/office/drawing/2014/main" id="{650F842C-E3BD-4D6E-8BF7-F5EC2FF86B53}"/>
              </a:ext>
            </a:extLst>
          </p:cNvPr>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189691" y="6552637"/>
            <a:ext cx="395154" cy="268478"/>
          </a:xfrm>
          <a:prstGeom prst="rect">
            <a:avLst/>
          </a:prstGeom>
        </p:spPr>
      </p:pic>
    </p:spTree>
    <p:extLst>
      <p:ext uri="{BB962C8B-B14F-4D97-AF65-F5344CB8AC3E}">
        <p14:creationId xmlns:p14="http://schemas.microsoft.com/office/powerpoint/2010/main" val="654413463"/>
      </p:ext>
    </p:extLst>
  </p:cSld>
  <p:clrMap bg1="lt1" tx1="dk1" bg2="lt2" tx2="dk2" accent1="accent1" accent2="accent2" accent3="accent3" accent4="accent4" accent5="accent5" accent6="accent6" hlink="hlink" folHlink="folHlink"/>
  <p:sldLayoutIdLst>
    <p:sldLayoutId id="2147483661" r:id="rId1"/>
    <p:sldLayoutId id="2147483673" r:id="rId2"/>
    <p:sldLayoutId id="2147483662" r:id="rId3"/>
    <p:sldLayoutId id="2147483674"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Lst>
  <p:hf hdr="0" ftr="0" dt="0"/>
  <p:txStyles>
    <p:titleStyle>
      <a:lvl1pPr algn="l" defTabSz="914400" rtl="0" eaLnBrk="1" latinLnBrk="0" hangingPunct="1">
        <a:lnSpc>
          <a:spcPct val="90000"/>
        </a:lnSpc>
        <a:spcBef>
          <a:spcPct val="0"/>
        </a:spcBef>
        <a:buNone/>
        <a:defRPr kumimoji="1"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netflixtechblog.com/notebook-innovation-591ee3221233?gi=19cdf66a04b4"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yummydum/jupyter-notebook-ops"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dirty="0" err="1"/>
              <a:t>Jupyter</a:t>
            </a:r>
            <a:r>
              <a:rPr kumimoji="1" lang="en-US" altLang="ja-JP" dirty="0"/>
              <a:t> Notebook Ops</a:t>
            </a:r>
            <a:endParaRPr kumimoji="1" lang="ja-JP" altLang="en-US" dirty="0"/>
          </a:p>
        </p:txBody>
      </p:sp>
      <p:sp>
        <p:nvSpPr>
          <p:cNvPr id="3" name="テキスト プレースホルダー 2"/>
          <p:cNvSpPr>
            <a:spLocks noGrp="1"/>
          </p:cNvSpPr>
          <p:nvPr>
            <p:ph type="body" sz="quarter" idx="10"/>
          </p:nvPr>
        </p:nvSpPr>
        <p:spPr/>
        <p:txBody>
          <a:bodyPr/>
          <a:lstStyle/>
          <a:p>
            <a:r>
              <a:rPr lang="en-US" altLang="ja-JP" dirty="0"/>
              <a:t>2021</a:t>
            </a:r>
            <a:r>
              <a:rPr lang="ja-JP" altLang="en-US"/>
              <a:t>年</a:t>
            </a:r>
            <a:r>
              <a:rPr lang="en-US" altLang="ja-JP" dirty="0"/>
              <a:t>02</a:t>
            </a:r>
            <a:r>
              <a:rPr kumimoji="1" lang="ja-JP" altLang="en-US"/>
              <a:t>月</a:t>
            </a:r>
            <a:r>
              <a:rPr lang="en-US" altLang="ja-JP" dirty="0"/>
              <a:t>26</a:t>
            </a:r>
            <a:r>
              <a:rPr kumimoji="1" lang="ja-JP" altLang="en-US"/>
              <a:t>日</a:t>
            </a:r>
            <a:endParaRPr kumimoji="1" lang="ja-JP" altLang="en-US" dirty="0"/>
          </a:p>
        </p:txBody>
      </p:sp>
      <p:sp>
        <p:nvSpPr>
          <p:cNvPr id="4" name="テキスト プレースホルダー 3"/>
          <p:cNvSpPr>
            <a:spLocks noGrp="1"/>
          </p:cNvSpPr>
          <p:nvPr>
            <p:ph type="body" sz="quarter" idx="11"/>
          </p:nvPr>
        </p:nvSpPr>
        <p:spPr/>
        <p:txBody>
          <a:bodyPr/>
          <a:lstStyle/>
          <a:p>
            <a:r>
              <a:rPr lang="ja-JP" altLang="en-US" dirty="0"/>
              <a:t>株式会社 </a:t>
            </a:r>
            <a:r>
              <a:rPr lang="en-US" altLang="ja-JP" dirty="0"/>
              <a:t>Nowcast</a:t>
            </a:r>
            <a:endParaRPr lang="ja-JP" altLang="en-US" dirty="0"/>
          </a:p>
        </p:txBody>
      </p:sp>
      <p:sp>
        <p:nvSpPr>
          <p:cNvPr id="5" name="テキスト プレースホルダー 4"/>
          <p:cNvSpPr>
            <a:spLocks noGrp="1"/>
          </p:cNvSpPr>
          <p:nvPr>
            <p:ph type="body" sz="quarter" idx="12"/>
          </p:nvPr>
        </p:nvSpPr>
        <p:spPr/>
        <p:txBody>
          <a:bodyPr/>
          <a:lstStyle/>
          <a:p>
            <a:r>
              <a:rPr lang="ja-JP" altLang="en-US"/>
              <a:t>隅田 敦</a:t>
            </a:r>
            <a:endParaRPr kumimoji="1" lang="ja-JP" altLang="en-US" dirty="0"/>
          </a:p>
        </p:txBody>
      </p:sp>
      <p:sp>
        <p:nvSpPr>
          <p:cNvPr id="8" name="コンテンツ プレースホルダー 7">
            <a:extLst>
              <a:ext uri="{FF2B5EF4-FFF2-40B4-BE49-F238E27FC236}">
                <a16:creationId xmlns:a16="http://schemas.microsoft.com/office/drawing/2014/main" id="{6972CC20-55BE-4047-B338-A5EC93AE0C31}"/>
              </a:ext>
            </a:extLst>
          </p:cNvPr>
          <p:cNvSpPr>
            <a:spLocks noGrp="1"/>
          </p:cNvSpPr>
          <p:nvPr>
            <p:ph sz="quarter" idx="14"/>
          </p:nvPr>
        </p:nvSpPr>
        <p:spPr/>
        <p:txBody>
          <a:bodyPr/>
          <a:lstStyle/>
          <a:p>
            <a:endParaRPr lang="ja-JP" altLang="en-US"/>
          </a:p>
        </p:txBody>
      </p:sp>
    </p:spTree>
    <p:extLst>
      <p:ext uri="{BB962C8B-B14F-4D97-AF65-F5344CB8AC3E}">
        <p14:creationId xmlns:p14="http://schemas.microsoft.com/office/powerpoint/2010/main" val="36599247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30F2126B-A533-B649-8C3E-260D62B87418}"/>
              </a:ext>
            </a:extLst>
          </p:cNvPr>
          <p:cNvSpPr>
            <a:spLocks noGrp="1"/>
          </p:cNvSpPr>
          <p:nvPr>
            <p:ph type="sldNum" sz="quarter" idx="12"/>
          </p:nvPr>
        </p:nvSpPr>
        <p:spPr/>
        <p:txBody>
          <a:bodyPr/>
          <a:lstStyle/>
          <a:p>
            <a:fld id="{2A5AE6AF-2216-41DE-8F64-ED29D42ECA74}" type="slidenum">
              <a:rPr kumimoji="1" lang="ja-JP" altLang="en-US" smtClean="0"/>
              <a:t>10</a:t>
            </a:fld>
            <a:endParaRPr kumimoji="1" lang="ja-JP" altLang="en-US"/>
          </a:p>
        </p:txBody>
      </p:sp>
      <p:sp>
        <p:nvSpPr>
          <p:cNvPr id="3" name="タイトル 2">
            <a:extLst>
              <a:ext uri="{FF2B5EF4-FFF2-40B4-BE49-F238E27FC236}">
                <a16:creationId xmlns:a16="http://schemas.microsoft.com/office/drawing/2014/main" id="{662683F1-3780-154C-A23C-882440D668C6}"/>
              </a:ext>
            </a:extLst>
          </p:cNvPr>
          <p:cNvSpPr>
            <a:spLocks noGrp="1"/>
          </p:cNvSpPr>
          <p:nvPr>
            <p:ph type="title"/>
          </p:nvPr>
        </p:nvSpPr>
        <p:spPr/>
        <p:txBody>
          <a:bodyPr/>
          <a:lstStyle/>
          <a:p>
            <a:endParaRPr kumimoji="1" lang="ja-JP" altLang="en-US"/>
          </a:p>
        </p:txBody>
      </p:sp>
      <p:sp>
        <p:nvSpPr>
          <p:cNvPr id="5" name="テキスト プレースホルダー 4">
            <a:extLst>
              <a:ext uri="{FF2B5EF4-FFF2-40B4-BE49-F238E27FC236}">
                <a16:creationId xmlns:a16="http://schemas.microsoft.com/office/drawing/2014/main" id="{FCDB5107-D922-5741-8EF3-B38FAB170CA5}"/>
              </a:ext>
            </a:extLst>
          </p:cNvPr>
          <p:cNvSpPr>
            <a:spLocks noGrp="1"/>
          </p:cNvSpPr>
          <p:nvPr>
            <p:ph type="body" sz="quarter" idx="15"/>
          </p:nvPr>
        </p:nvSpPr>
        <p:spPr/>
        <p:txBody>
          <a:bodyPr/>
          <a:lstStyle/>
          <a:p>
            <a:r>
              <a:rPr kumimoji="1" lang="en-US" altLang="ja-JP" dirty="0"/>
              <a:t>Notebook </a:t>
            </a:r>
            <a:r>
              <a:rPr lang="en-US" altLang="ja-JP" dirty="0"/>
              <a:t>infrastructure example</a:t>
            </a:r>
            <a:endParaRPr kumimoji="1" lang="ja-JP" altLang="en-US"/>
          </a:p>
        </p:txBody>
      </p:sp>
      <p:pic>
        <p:nvPicPr>
          <p:cNvPr id="9" name="図 8" descr="ゲーム画面のスクリーンショット&#10;&#10;低い精度で自動的に生成された説明">
            <a:extLst>
              <a:ext uri="{FF2B5EF4-FFF2-40B4-BE49-F238E27FC236}">
                <a16:creationId xmlns:a16="http://schemas.microsoft.com/office/drawing/2014/main" id="{FDCE435B-756D-EF4A-AF8F-164EC7CEB648}"/>
              </a:ext>
            </a:extLst>
          </p:cNvPr>
          <p:cNvPicPr>
            <a:picLocks noChangeAspect="1"/>
          </p:cNvPicPr>
          <p:nvPr/>
        </p:nvPicPr>
        <p:blipFill rotWithShape="1">
          <a:blip r:embed="rId2">
            <a:extLst>
              <a:ext uri="{28A0092B-C50C-407E-A947-70E740481C1C}">
                <a14:useLocalDpi xmlns:a14="http://schemas.microsoft.com/office/drawing/2010/main" val="0"/>
              </a:ext>
            </a:extLst>
          </a:blip>
          <a:srcRect l="10318" t="9905" r="9770" b="9767"/>
          <a:stretch/>
        </p:blipFill>
        <p:spPr>
          <a:xfrm>
            <a:off x="1958954" y="1094885"/>
            <a:ext cx="5201391" cy="5508864"/>
          </a:xfrm>
          <a:prstGeom prst="rect">
            <a:avLst/>
          </a:prstGeom>
        </p:spPr>
      </p:pic>
      <p:sp>
        <p:nvSpPr>
          <p:cNvPr id="10" name="テキスト ボックス 9">
            <a:extLst>
              <a:ext uri="{FF2B5EF4-FFF2-40B4-BE49-F238E27FC236}">
                <a16:creationId xmlns:a16="http://schemas.microsoft.com/office/drawing/2014/main" id="{0782EA9C-175A-7443-B368-1F698E7BEF9C}"/>
              </a:ext>
            </a:extLst>
          </p:cNvPr>
          <p:cNvSpPr txBox="1"/>
          <p:nvPr/>
        </p:nvSpPr>
        <p:spPr>
          <a:xfrm>
            <a:off x="7185046" y="2258718"/>
            <a:ext cx="1935125" cy="923330"/>
          </a:xfrm>
          <a:prstGeom prst="rect">
            <a:avLst/>
          </a:prstGeom>
          <a:noFill/>
        </p:spPr>
        <p:txBody>
          <a:bodyPr wrap="square" rtlCol="0">
            <a:spAutoFit/>
          </a:bodyPr>
          <a:lstStyle/>
          <a:p>
            <a:r>
              <a:rPr kumimoji="1" lang="ja-JP" altLang="en-US"/>
              <a:t>ブラウザから最新のノートブック一覧をいつでも見れる</a:t>
            </a:r>
            <a:r>
              <a:rPr kumimoji="1" lang="en-US" altLang="ja-JP" dirty="0"/>
              <a:t>!</a:t>
            </a:r>
            <a:endParaRPr kumimoji="1" lang="ja-JP" altLang="en-US"/>
          </a:p>
        </p:txBody>
      </p:sp>
      <p:cxnSp>
        <p:nvCxnSpPr>
          <p:cNvPr id="12" name="直線矢印コネクタ 11">
            <a:extLst>
              <a:ext uri="{FF2B5EF4-FFF2-40B4-BE49-F238E27FC236}">
                <a16:creationId xmlns:a16="http://schemas.microsoft.com/office/drawing/2014/main" id="{3B65B512-C2FA-D546-8A73-EBB4788ED106}"/>
              </a:ext>
            </a:extLst>
          </p:cNvPr>
          <p:cNvCxnSpPr>
            <a:cxnSpLocks/>
          </p:cNvCxnSpPr>
          <p:nvPr/>
        </p:nvCxnSpPr>
        <p:spPr>
          <a:xfrm flipH="1" flipV="1">
            <a:off x="7347099" y="1839434"/>
            <a:ext cx="312719" cy="4192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9436844D-4D68-F740-A076-FACC929C5A2C}"/>
              </a:ext>
            </a:extLst>
          </p:cNvPr>
          <p:cNvCxnSpPr/>
          <p:nvPr/>
        </p:nvCxnSpPr>
        <p:spPr>
          <a:xfrm>
            <a:off x="1307805" y="5656521"/>
            <a:ext cx="489097" cy="287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テキスト ボックス 15">
            <a:extLst>
              <a:ext uri="{FF2B5EF4-FFF2-40B4-BE49-F238E27FC236}">
                <a16:creationId xmlns:a16="http://schemas.microsoft.com/office/drawing/2014/main" id="{E80EF054-7A0E-1746-A3A2-1C2C7B67169B}"/>
              </a:ext>
            </a:extLst>
          </p:cNvPr>
          <p:cNvSpPr txBox="1"/>
          <p:nvPr/>
        </p:nvSpPr>
        <p:spPr>
          <a:xfrm>
            <a:off x="0" y="4691450"/>
            <a:ext cx="2073348" cy="923330"/>
          </a:xfrm>
          <a:prstGeom prst="rect">
            <a:avLst/>
          </a:prstGeom>
          <a:noFill/>
        </p:spPr>
        <p:txBody>
          <a:bodyPr wrap="square" rtlCol="0">
            <a:spAutoFit/>
          </a:bodyPr>
          <a:lstStyle/>
          <a:p>
            <a:r>
              <a:rPr lang="ja-JP" altLang="en-US"/>
              <a:t>データの更新に</a:t>
            </a:r>
            <a:endParaRPr lang="en-US" altLang="ja-JP" dirty="0"/>
          </a:p>
          <a:p>
            <a:r>
              <a:rPr lang="ja-JP" altLang="en-US"/>
              <a:t>合わせてノートブックを定期的に更新</a:t>
            </a:r>
            <a:endParaRPr kumimoji="1" lang="ja-JP" altLang="en-US"/>
          </a:p>
        </p:txBody>
      </p:sp>
      <p:sp>
        <p:nvSpPr>
          <p:cNvPr id="17" name="テキスト ボックス 16">
            <a:extLst>
              <a:ext uri="{FF2B5EF4-FFF2-40B4-BE49-F238E27FC236}">
                <a16:creationId xmlns:a16="http://schemas.microsoft.com/office/drawing/2014/main" id="{DA8261BE-B754-D441-B029-69FF0BD9B30B}"/>
              </a:ext>
            </a:extLst>
          </p:cNvPr>
          <p:cNvSpPr txBox="1"/>
          <p:nvPr/>
        </p:nvSpPr>
        <p:spPr>
          <a:xfrm>
            <a:off x="1113922" y="1243220"/>
            <a:ext cx="1918851" cy="923330"/>
          </a:xfrm>
          <a:prstGeom prst="rect">
            <a:avLst/>
          </a:prstGeom>
          <a:noFill/>
        </p:spPr>
        <p:txBody>
          <a:bodyPr wrap="square" rtlCol="0">
            <a:spAutoFit/>
          </a:bodyPr>
          <a:lstStyle/>
          <a:p>
            <a:r>
              <a:rPr kumimoji="1" lang="ja-JP" altLang="en-US"/>
              <a:t>ワークステーションでアドホック</a:t>
            </a:r>
            <a:r>
              <a:rPr lang="ja-JP" altLang="en-US"/>
              <a:t>分析</a:t>
            </a:r>
            <a:endParaRPr lang="en-US" altLang="ja-JP" dirty="0"/>
          </a:p>
          <a:p>
            <a:r>
              <a:rPr kumimoji="1" lang="en-US" altLang="ja-JP" dirty="0"/>
              <a:t>(EFS</a:t>
            </a:r>
            <a:r>
              <a:rPr kumimoji="1" lang="ja-JP" altLang="en-US"/>
              <a:t>をマウント</a:t>
            </a:r>
            <a:r>
              <a:rPr kumimoji="1" lang="en-US" altLang="ja-JP" dirty="0"/>
              <a:t>)</a:t>
            </a:r>
            <a:endParaRPr kumimoji="1" lang="ja-JP" altLang="en-US"/>
          </a:p>
        </p:txBody>
      </p:sp>
      <p:cxnSp>
        <p:nvCxnSpPr>
          <p:cNvPr id="19" name="直線矢印コネクタ 18">
            <a:extLst>
              <a:ext uri="{FF2B5EF4-FFF2-40B4-BE49-F238E27FC236}">
                <a16:creationId xmlns:a16="http://schemas.microsoft.com/office/drawing/2014/main" id="{DC89A994-4A30-DF47-AE4E-A12410103D4D}"/>
              </a:ext>
            </a:extLst>
          </p:cNvPr>
          <p:cNvCxnSpPr>
            <a:stCxn id="17" idx="3"/>
          </p:cNvCxnSpPr>
          <p:nvPr/>
        </p:nvCxnSpPr>
        <p:spPr>
          <a:xfrm>
            <a:off x="3032773" y="1704885"/>
            <a:ext cx="412176" cy="3441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312EEA5B-A427-5347-845D-7D108416124F}"/>
              </a:ext>
            </a:extLst>
          </p:cNvPr>
          <p:cNvSpPr txBox="1"/>
          <p:nvPr/>
        </p:nvSpPr>
        <p:spPr>
          <a:xfrm>
            <a:off x="227242" y="3326665"/>
            <a:ext cx="1569660" cy="646331"/>
          </a:xfrm>
          <a:prstGeom prst="rect">
            <a:avLst/>
          </a:prstGeom>
          <a:noFill/>
        </p:spPr>
        <p:txBody>
          <a:bodyPr wrap="none" rtlCol="0">
            <a:spAutoFit/>
          </a:bodyPr>
          <a:lstStyle/>
          <a:p>
            <a:r>
              <a:rPr kumimoji="1" lang="ja-JP" altLang="en-US"/>
              <a:t>パラメタ化</a:t>
            </a:r>
            <a:r>
              <a:rPr kumimoji="1" lang="en-US" altLang="ja-JP" dirty="0"/>
              <a:t>+</a:t>
            </a:r>
          </a:p>
          <a:p>
            <a:r>
              <a:rPr kumimoji="1" lang="ja-JP" altLang="en-US"/>
              <a:t>並列分散処理</a:t>
            </a:r>
          </a:p>
        </p:txBody>
      </p:sp>
      <p:cxnSp>
        <p:nvCxnSpPr>
          <p:cNvPr id="24" name="直線矢印コネクタ 23">
            <a:extLst>
              <a:ext uri="{FF2B5EF4-FFF2-40B4-BE49-F238E27FC236}">
                <a16:creationId xmlns:a16="http://schemas.microsoft.com/office/drawing/2014/main" id="{1FB05304-99CB-A848-AF19-0377284C8FFF}"/>
              </a:ext>
            </a:extLst>
          </p:cNvPr>
          <p:cNvCxnSpPr>
            <a:stCxn id="20" idx="3"/>
          </p:cNvCxnSpPr>
          <p:nvPr/>
        </p:nvCxnSpPr>
        <p:spPr>
          <a:xfrm>
            <a:off x="1796902" y="3649831"/>
            <a:ext cx="1279907" cy="4716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0454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8A4ACC2C-C7D2-274B-ACA5-6D1B76ED8B25}"/>
              </a:ext>
            </a:extLst>
          </p:cNvPr>
          <p:cNvSpPr>
            <a:spLocks noGrp="1"/>
          </p:cNvSpPr>
          <p:nvPr>
            <p:ph type="sldNum" sz="quarter" idx="12"/>
          </p:nvPr>
        </p:nvSpPr>
        <p:spPr/>
        <p:txBody>
          <a:bodyPr/>
          <a:lstStyle/>
          <a:p>
            <a:fld id="{2A5AE6AF-2216-41DE-8F64-ED29D42ECA74}" type="slidenum">
              <a:rPr kumimoji="1" lang="ja-JP" altLang="en-US" smtClean="0"/>
              <a:t>11</a:t>
            </a:fld>
            <a:endParaRPr kumimoji="1" lang="ja-JP" altLang="en-US"/>
          </a:p>
        </p:txBody>
      </p:sp>
      <p:sp>
        <p:nvSpPr>
          <p:cNvPr id="3" name="タイトル 2">
            <a:extLst>
              <a:ext uri="{FF2B5EF4-FFF2-40B4-BE49-F238E27FC236}">
                <a16:creationId xmlns:a16="http://schemas.microsoft.com/office/drawing/2014/main" id="{5CD8A8B3-7E94-3F45-B0EC-EFA58766FFCA}"/>
              </a:ext>
            </a:extLst>
          </p:cNvPr>
          <p:cNvSpPr>
            <a:spLocks noGrp="1"/>
          </p:cNvSpPr>
          <p:nvPr>
            <p:ph type="title"/>
          </p:nvPr>
        </p:nvSpPr>
        <p:spPr/>
        <p:txBody>
          <a:bodyPr/>
          <a:lstStyle/>
          <a:p>
            <a:endParaRPr kumimoji="1" lang="ja-JP" altLang="en-US"/>
          </a:p>
        </p:txBody>
      </p:sp>
      <p:sp>
        <p:nvSpPr>
          <p:cNvPr id="5" name="テキスト プレースホルダー 4">
            <a:extLst>
              <a:ext uri="{FF2B5EF4-FFF2-40B4-BE49-F238E27FC236}">
                <a16:creationId xmlns:a16="http://schemas.microsoft.com/office/drawing/2014/main" id="{168878A6-5D76-0B43-945D-992173F38D77}"/>
              </a:ext>
            </a:extLst>
          </p:cNvPr>
          <p:cNvSpPr>
            <a:spLocks noGrp="1"/>
          </p:cNvSpPr>
          <p:nvPr>
            <p:ph type="body" sz="quarter" idx="15"/>
          </p:nvPr>
        </p:nvSpPr>
        <p:spPr/>
        <p:txBody>
          <a:bodyPr/>
          <a:lstStyle/>
          <a:p>
            <a:r>
              <a:rPr kumimoji="1" lang="ja-JP" altLang="en-US"/>
              <a:t>参考</a:t>
            </a:r>
            <a:r>
              <a:rPr kumimoji="1" lang="en-US" altLang="ja-JP" dirty="0"/>
              <a:t>: Netflix</a:t>
            </a:r>
            <a:r>
              <a:rPr kumimoji="1" lang="ja-JP" altLang="en-US"/>
              <a:t>のノートブックインフラ</a:t>
            </a:r>
          </a:p>
        </p:txBody>
      </p:sp>
      <p:sp>
        <p:nvSpPr>
          <p:cNvPr id="6" name="テキスト ボックス 5">
            <a:extLst>
              <a:ext uri="{FF2B5EF4-FFF2-40B4-BE49-F238E27FC236}">
                <a16:creationId xmlns:a16="http://schemas.microsoft.com/office/drawing/2014/main" id="{DD38CE9C-E955-744F-836B-5BBD6FAEAE64}"/>
              </a:ext>
            </a:extLst>
          </p:cNvPr>
          <p:cNvSpPr txBox="1"/>
          <p:nvPr/>
        </p:nvSpPr>
        <p:spPr>
          <a:xfrm>
            <a:off x="206232" y="6196537"/>
            <a:ext cx="7729870" cy="307777"/>
          </a:xfrm>
          <a:prstGeom prst="rect">
            <a:avLst/>
          </a:prstGeom>
          <a:noFill/>
        </p:spPr>
        <p:txBody>
          <a:bodyPr wrap="square" rtlCol="0">
            <a:spAutoFit/>
          </a:bodyPr>
          <a:lstStyle/>
          <a:p>
            <a:r>
              <a:rPr lang="en-US" altLang="ja-JP" sz="1400" dirty="0">
                <a:hlinkClick r:id="rId2"/>
              </a:rPr>
              <a:t>https://</a:t>
            </a:r>
            <a:r>
              <a:rPr lang="en-US" altLang="ja-JP" sz="1400" dirty="0" err="1">
                <a:hlinkClick r:id="rId2"/>
              </a:rPr>
              <a:t>netflixtechblog.com</a:t>
            </a:r>
            <a:r>
              <a:rPr lang="en-US" altLang="ja-JP" sz="1400" dirty="0">
                <a:hlinkClick r:id="rId2"/>
              </a:rPr>
              <a:t>/notebook-innovation-591ee3221233?gi=19cdf66a04b4</a:t>
            </a:r>
            <a:endParaRPr kumimoji="1" lang="ja-JP" altLang="en-US" sz="1400"/>
          </a:p>
        </p:txBody>
      </p:sp>
      <p:pic>
        <p:nvPicPr>
          <p:cNvPr id="8" name="図 7" descr="ダイアグラム&#10;&#10;自動的に生成された説明">
            <a:extLst>
              <a:ext uri="{FF2B5EF4-FFF2-40B4-BE49-F238E27FC236}">
                <a16:creationId xmlns:a16="http://schemas.microsoft.com/office/drawing/2014/main" id="{8AD25A11-09E5-8243-A7E5-DB27DF1B79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025" y="1150470"/>
            <a:ext cx="8402430" cy="4998183"/>
          </a:xfrm>
          <a:prstGeom prst="rect">
            <a:avLst/>
          </a:prstGeom>
        </p:spPr>
      </p:pic>
    </p:spTree>
    <p:extLst>
      <p:ext uri="{BB962C8B-B14F-4D97-AF65-F5344CB8AC3E}">
        <p14:creationId xmlns:p14="http://schemas.microsoft.com/office/powerpoint/2010/main" val="707303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1A88446A-FC70-EC4A-8FFF-A3575337ABEF}"/>
              </a:ext>
            </a:extLst>
          </p:cNvPr>
          <p:cNvSpPr>
            <a:spLocks noGrp="1"/>
          </p:cNvSpPr>
          <p:nvPr>
            <p:ph type="sldNum" sz="quarter" idx="12"/>
          </p:nvPr>
        </p:nvSpPr>
        <p:spPr/>
        <p:txBody>
          <a:bodyPr/>
          <a:lstStyle/>
          <a:p>
            <a:fld id="{2A5AE6AF-2216-41DE-8F64-ED29D42ECA74}" type="slidenum">
              <a:rPr kumimoji="1" lang="ja-JP" altLang="en-US" smtClean="0"/>
              <a:t>12</a:t>
            </a:fld>
            <a:endParaRPr kumimoji="1" lang="ja-JP" altLang="en-US"/>
          </a:p>
        </p:txBody>
      </p:sp>
      <p:sp>
        <p:nvSpPr>
          <p:cNvPr id="3" name="タイトル 2">
            <a:extLst>
              <a:ext uri="{FF2B5EF4-FFF2-40B4-BE49-F238E27FC236}">
                <a16:creationId xmlns:a16="http://schemas.microsoft.com/office/drawing/2014/main" id="{4AAD8062-6442-C648-8693-82AA49BE232D}"/>
              </a:ext>
            </a:extLst>
          </p:cNvPr>
          <p:cNvSpPr>
            <a:spLocks noGrp="1"/>
          </p:cNvSpPr>
          <p:nvPr>
            <p:ph type="title"/>
          </p:nvPr>
        </p:nvSpPr>
        <p:spPr/>
        <p:txBody>
          <a:bodyPr/>
          <a:lstStyle/>
          <a:p>
            <a:endParaRPr kumimoji="1" lang="ja-JP" altLang="en-US"/>
          </a:p>
        </p:txBody>
      </p:sp>
      <p:sp>
        <p:nvSpPr>
          <p:cNvPr id="5" name="テキスト プレースホルダー 4">
            <a:extLst>
              <a:ext uri="{FF2B5EF4-FFF2-40B4-BE49-F238E27FC236}">
                <a16:creationId xmlns:a16="http://schemas.microsoft.com/office/drawing/2014/main" id="{D7A0AC15-2D6D-124F-B6AB-C5BBA78EE91C}"/>
              </a:ext>
            </a:extLst>
          </p:cNvPr>
          <p:cNvSpPr>
            <a:spLocks noGrp="1"/>
          </p:cNvSpPr>
          <p:nvPr>
            <p:ph type="body" sz="quarter" idx="15"/>
          </p:nvPr>
        </p:nvSpPr>
        <p:spPr/>
        <p:txBody>
          <a:bodyPr/>
          <a:lstStyle/>
          <a:p>
            <a:r>
              <a:rPr kumimoji="1" lang="en-US" altLang="ja-JP" dirty="0"/>
              <a:t>We are hiring!</a:t>
            </a:r>
            <a:endParaRPr kumimoji="1" lang="ja-JP" altLang="en-US"/>
          </a:p>
        </p:txBody>
      </p:sp>
      <p:pic>
        <p:nvPicPr>
          <p:cNvPr id="6" name="Picture 2" descr="「Nowcast Note」の画像検索結果">
            <a:extLst>
              <a:ext uri="{FF2B5EF4-FFF2-40B4-BE49-F238E27FC236}">
                <a16:creationId xmlns:a16="http://schemas.microsoft.com/office/drawing/2014/main" id="{9896F3D5-44EC-1149-B9FF-9A77C71EFE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7705" y="2810032"/>
            <a:ext cx="6583889" cy="3431395"/>
          </a:xfrm>
          <a:prstGeom prst="rect">
            <a:avLst/>
          </a:prstGeom>
          <a:noFill/>
          <a:extLst>
            <a:ext uri="{909E8E84-426E-40DD-AFC4-6F175D3DCCD1}">
              <a14:hiddenFill xmlns:a14="http://schemas.microsoft.com/office/drawing/2010/main">
                <a:solidFill>
                  <a:srgbClr val="FFFFFF"/>
                </a:solidFill>
              </a14:hiddenFill>
            </a:ext>
          </a:extLst>
        </p:spPr>
      </p:pic>
      <p:pic>
        <p:nvPicPr>
          <p:cNvPr id="7" name="図 6" descr="QR コード&#10;&#10;自動的に生成された説明">
            <a:extLst>
              <a:ext uri="{FF2B5EF4-FFF2-40B4-BE49-F238E27FC236}">
                <a16:creationId xmlns:a16="http://schemas.microsoft.com/office/drawing/2014/main" id="{366E510E-D5A0-444C-9D86-37F3DB722E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3773" y="1319562"/>
            <a:ext cx="1147257" cy="1147257"/>
          </a:xfrm>
          <a:prstGeom prst="rect">
            <a:avLst/>
          </a:prstGeom>
        </p:spPr>
      </p:pic>
      <p:sp>
        <p:nvSpPr>
          <p:cNvPr id="8" name="テキスト ボックス 7">
            <a:extLst>
              <a:ext uri="{FF2B5EF4-FFF2-40B4-BE49-F238E27FC236}">
                <a16:creationId xmlns:a16="http://schemas.microsoft.com/office/drawing/2014/main" id="{2E0A551E-073C-624D-8372-114B14DE6D10}"/>
              </a:ext>
            </a:extLst>
          </p:cNvPr>
          <p:cNvSpPr txBox="1"/>
          <p:nvPr/>
        </p:nvSpPr>
        <p:spPr>
          <a:xfrm>
            <a:off x="1022295" y="1662357"/>
            <a:ext cx="5432898" cy="461665"/>
          </a:xfrm>
          <a:prstGeom prst="rect">
            <a:avLst/>
          </a:prstGeom>
          <a:noFill/>
        </p:spPr>
        <p:txBody>
          <a:bodyPr wrap="none" rtlCol="0">
            <a:spAutoFit/>
          </a:bodyPr>
          <a:lstStyle/>
          <a:p>
            <a:r>
              <a:rPr lang="ja-JP" altLang="en-US" sz="2400"/>
              <a:t>資料はこちら</a:t>
            </a:r>
            <a:r>
              <a:rPr lang="en-US" altLang="ja-JP" sz="2400" dirty="0"/>
              <a:t>(</a:t>
            </a:r>
            <a:r>
              <a:rPr lang="ja-JP" altLang="en-US" sz="2400"/>
              <a:t>大事なことなので以下略</a:t>
            </a:r>
            <a:r>
              <a:rPr lang="en-US" altLang="ja-JP" sz="2400" dirty="0"/>
              <a:t>)</a:t>
            </a:r>
            <a:r>
              <a:rPr lang="ja-JP" altLang="en-US" sz="2400"/>
              <a:t>→</a:t>
            </a:r>
            <a:endParaRPr kumimoji="1" lang="ja-JP" altLang="en-US" sz="2400"/>
          </a:p>
        </p:txBody>
      </p:sp>
    </p:spTree>
    <p:extLst>
      <p:ext uri="{BB962C8B-B14F-4D97-AF65-F5344CB8AC3E}">
        <p14:creationId xmlns:p14="http://schemas.microsoft.com/office/powerpoint/2010/main" val="40767035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9072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F6D80C1F-B62F-8C4C-B00B-00039811C403}"/>
              </a:ext>
            </a:extLst>
          </p:cNvPr>
          <p:cNvSpPr>
            <a:spLocks noGrp="1"/>
          </p:cNvSpPr>
          <p:nvPr>
            <p:ph type="sldNum" sz="quarter" idx="12"/>
          </p:nvPr>
        </p:nvSpPr>
        <p:spPr/>
        <p:txBody>
          <a:bodyPr/>
          <a:lstStyle/>
          <a:p>
            <a:fld id="{2A5AE6AF-2216-41DE-8F64-ED29D42ECA74}" type="slidenum">
              <a:rPr kumimoji="1" lang="ja-JP" altLang="en-US" smtClean="0"/>
              <a:t>2</a:t>
            </a:fld>
            <a:endParaRPr kumimoji="1" lang="ja-JP" altLang="en-US"/>
          </a:p>
        </p:txBody>
      </p:sp>
      <p:sp>
        <p:nvSpPr>
          <p:cNvPr id="3" name="タイトル 2">
            <a:extLst>
              <a:ext uri="{FF2B5EF4-FFF2-40B4-BE49-F238E27FC236}">
                <a16:creationId xmlns:a16="http://schemas.microsoft.com/office/drawing/2014/main" id="{DDC2D5F3-D44F-EB41-9A13-268AA89137C5}"/>
              </a:ext>
            </a:extLst>
          </p:cNvPr>
          <p:cNvSpPr>
            <a:spLocks noGrp="1"/>
          </p:cNvSpPr>
          <p:nvPr>
            <p:ph type="title"/>
          </p:nvPr>
        </p:nvSpPr>
        <p:spPr/>
        <p:txBody>
          <a:bodyPr/>
          <a:lstStyle/>
          <a:p>
            <a:endParaRPr kumimoji="1" lang="ja-JP" altLang="en-US"/>
          </a:p>
        </p:txBody>
      </p:sp>
      <p:sp>
        <p:nvSpPr>
          <p:cNvPr id="5" name="テキスト プレースホルダー 4">
            <a:extLst>
              <a:ext uri="{FF2B5EF4-FFF2-40B4-BE49-F238E27FC236}">
                <a16:creationId xmlns:a16="http://schemas.microsoft.com/office/drawing/2014/main" id="{09BD425F-1022-1E4B-BEE6-071F528B04DB}"/>
              </a:ext>
            </a:extLst>
          </p:cNvPr>
          <p:cNvSpPr>
            <a:spLocks noGrp="1"/>
          </p:cNvSpPr>
          <p:nvPr>
            <p:ph type="body" sz="quarter" idx="15"/>
          </p:nvPr>
        </p:nvSpPr>
        <p:spPr/>
        <p:txBody>
          <a:bodyPr/>
          <a:lstStyle/>
          <a:p>
            <a:r>
              <a:rPr kumimoji="1" lang="ja-JP" altLang="en-US"/>
              <a:t>自己紹介</a:t>
            </a:r>
          </a:p>
        </p:txBody>
      </p:sp>
      <p:pic>
        <p:nvPicPr>
          <p:cNvPr id="7" name="図 6" descr="テキスト&#10;&#10;自動的に生成された説明">
            <a:extLst>
              <a:ext uri="{FF2B5EF4-FFF2-40B4-BE49-F238E27FC236}">
                <a16:creationId xmlns:a16="http://schemas.microsoft.com/office/drawing/2014/main" id="{2CD2E300-A8C5-8343-B938-29742A2ADB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0307" y="1023332"/>
            <a:ext cx="3478686" cy="5620067"/>
          </a:xfrm>
          <a:prstGeom prst="rect">
            <a:avLst/>
          </a:prstGeom>
        </p:spPr>
      </p:pic>
      <p:pic>
        <p:nvPicPr>
          <p:cNvPr id="10" name="図 9">
            <a:extLst>
              <a:ext uri="{FF2B5EF4-FFF2-40B4-BE49-F238E27FC236}">
                <a16:creationId xmlns:a16="http://schemas.microsoft.com/office/drawing/2014/main" id="{DABFFEA8-9C36-9A40-BBED-90F9A4BB0086}"/>
              </a:ext>
            </a:extLst>
          </p:cNvPr>
          <p:cNvPicPr>
            <a:picLocks noChangeAspect="1"/>
          </p:cNvPicPr>
          <p:nvPr/>
        </p:nvPicPr>
        <p:blipFill>
          <a:blip r:embed="rId3"/>
          <a:stretch>
            <a:fillRect/>
          </a:stretch>
        </p:blipFill>
        <p:spPr>
          <a:xfrm>
            <a:off x="6781149" y="5177642"/>
            <a:ext cx="1138050" cy="637308"/>
          </a:xfrm>
          <a:prstGeom prst="rect">
            <a:avLst/>
          </a:prstGeom>
        </p:spPr>
      </p:pic>
      <p:sp>
        <p:nvSpPr>
          <p:cNvPr id="11" name="テキスト ボックス 10">
            <a:extLst>
              <a:ext uri="{FF2B5EF4-FFF2-40B4-BE49-F238E27FC236}">
                <a16:creationId xmlns:a16="http://schemas.microsoft.com/office/drawing/2014/main" id="{CE9C4BAD-67F3-BE41-B5D4-8C18834E9A66}"/>
              </a:ext>
            </a:extLst>
          </p:cNvPr>
          <p:cNvSpPr txBox="1"/>
          <p:nvPr/>
        </p:nvSpPr>
        <p:spPr>
          <a:xfrm>
            <a:off x="6942376" y="5814950"/>
            <a:ext cx="1767087" cy="369332"/>
          </a:xfrm>
          <a:prstGeom prst="rect">
            <a:avLst/>
          </a:prstGeom>
          <a:noFill/>
        </p:spPr>
        <p:txBody>
          <a:bodyPr wrap="none" rtlCol="0">
            <a:spAutoFit/>
          </a:bodyPr>
          <a:lstStyle/>
          <a:p>
            <a:r>
              <a:rPr kumimoji="1" lang="en-US" altLang="ja-JP" dirty="0"/>
              <a:t>@</a:t>
            </a:r>
            <a:r>
              <a:rPr kumimoji="1" lang="en-US" altLang="ja-JP" dirty="0" err="1"/>
              <a:t>yummydum</a:t>
            </a:r>
            <a:endParaRPr kumimoji="1" lang="ja-JP" altLang="en-US"/>
          </a:p>
        </p:txBody>
      </p:sp>
    </p:spTree>
    <p:extLst>
      <p:ext uri="{BB962C8B-B14F-4D97-AF65-F5344CB8AC3E}">
        <p14:creationId xmlns:p14="http://schemas.microsoft.com/office/powerpoint/2010/main" val="3688726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715D81C6-EFC3-B647-A71B-4255FDFFA01E}"/>
              </a:ext>
            </a:extLst>
          </p:cNvPr>
          <p:cNvSpPr>
            <a:spLocks noGrp="1"/>
          </p:cNvSpPr>
          <p:nvPr>
            <p:ph type="sldNum" sz="quarter" idx="12"/>
          </p:nvPr>
        </p:nvSpPr>
        <p:spPr/>
        <p:txBody>
          <a:bodyPr/>
          <a:lstStyle/>
          <a:p>
            <a:fld id="{2A5AE6AF-2216-41DE-8F64-ED29D42ECA74}" type="slidenum">
              <a:rPr kumimoji="1" lang="ja-JP" altLang="en-US" smtClean="0"/>
              <a:t>3</a:t>
            </a:fld>
            <a:endParaRPr kumimoji="1" lang="ja-JP" altLang="en-US"/>
          </a:p>
        </p:txBody>
      </p:sp>
      <p:sp>
        <p:nvSpPr>
          <p:cNvPr id="5" name="テキスト プレースホルダー 4">
            <a:extLst>
              <a:ext uri="{FF2B5EF4-FFF2-40B4-BE49-F238E27FC236}">
                <a16:creationId xmlns:a16="http://schemas.microsoft.com/office/drawing/2014/main" id="{DE937D1B-8963-874B-8733-EA966BCDED0C}"/>
              </a:ext>
            </a:extLst>
          </p:cNvPr>
          <p:cNvSpPr>
            <a:spLocks noGrp="1"/>
          </p:cNvSpPr>
          <p:nvPr>
            <p:ph type="body" sz="quarter" idx="15"/>
          </p:nvPr>
        </p:nvSpPr>
        <p:spPr>
          <a:xfrm>
            <a:off x="200025" y="132994"/>
            <a:ext cx="8719251" cy="503762"/>
          </a:xfrm>
        </p:spPr>
        <p:txBody>
          <a:bodyPr/>
          <a:lstStyle/>
          <a:p>
            <a:r>
              <a:rPr lang="ja-JP" altLang="en-US"/>
              <a:t>株式会社ナウキャストの紹介</a:t>
            </a:r>
            <a:endParaRPr kumimoji="1" lang="ja-JP" altLang="en-US"/>
          </a:p>
        </p:txBody>
      </p:sp>
      <p:pic>
        <p:nvPicPr>
          <p:cNvPr id="7" name="図 6" descr="QR コード&#10;&#10;自動的に生成された説明">
            <a:extLst>
              <a:ext uri="{FF2B5EF4-FFF2-40B4-BE49-F238E27FC236}">
                <a16:creationId xmlns:a16="http://schemas.microsoft.com/office/drawing/2014/main" id="{965A7EFE-8A8E-8E4E-8296-DD83AEB1A2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72551" y="5561744"/>
            <a:ext cx="1147257" cy="1147257"/>
          </a:xfrm>
          <a:prstGeom prst="rect">
            <a:avLst/>
          </a:prstGeom>
        </p:spPr>
      </p:pic>
      <p:pic>
        <p:nvPicPr>
          <p:cNvPr id="9" name="図 8" descr="グラフィカル ユーザー インターフェイス&#10;&#10;低い精度で自動的に生成された説明">
            <a:extLst>
              <a:ext uri="{FF2B5EF4-FFF2-40B4-BE49-F238E27FC236}">
                <a16:creationId xmlns:a16="http://schemas.microsoft.com/office/drawing/2014/main" id="{C6A492B7-D294-BF48-8054-D6F268E250BD}"/>
              </a:ext>
            </a:extLst>
          </p:cNvPr>
          <p:cNvPicPr>
            <a:picLocks noChangeAspect="1"/>
          </p:cNvPicPr>
          <p:nvPr/>
        </p:nvPicPr>
        <p:blipFill rotWithShape="1">
          <a:blip r:embed="rId3">
            <a:extLst>
              <a:ext uri="{28A0092B-C50C-407E-A947-70E740481C1C}">
                <a14:useLocalDpi xmlns:a14="http://schemas.microsoft.com/office/drawing/2010/main" val="0"/>
              </a:ext>
            </a:extLst>
          </a:blip>
          <a:srcRect r="2187"/>
          <a:stretch/>
        </p:blipFill>
        <p:spPr>
          <a:xfrm>
            <a:off x="200025" y="856912"/>
            <a:ext cx="8943975" cy="4704832"/>
          </a:xfrm>
          <a:prstGeom prst="rect">
            <a:avLst/>
          </a:prstGeom>
        </p:spPr>
      </p:pic>
      <p:sp>
        <p:nvSpPr>
          <p:cNvPr id="10" name="テキスト ボックス 9">
            <a:extLst>
              <a:ext uri="{FF2B5EF4-FFF2-40B4-BE49-F238E27FC236}">
                <a16:creationId xmlns:a16="http://schemas.microsoft.com/office/drawing/2014/main" id="{C4F2AC0E-9C65-8D42-B0B2-62D655D9A8B0}"/>
              </a:ext>
            </a:extLst>
          </p:cNvPr>
          <p:cNvSpPr txBox="1"/>
          <p:nvPr/>
        </p:nvSpPr>
        <p:spPr>
          <a:xfrm>
            <a:off x="5223207" y="6001088"/>
            <a:ext cx="2031325" cy="461665"/>
          </a:xfrm>
          <a:prstGeom prst="rect">
            <a:avLst/>
          </a:prstGeom>
          <a:noFill/>
        </p:spPr>
        <p:txBody>
          <a:bodyPr wrap="none" rtlCol="0">
            <a:spAutoFit/>
          </a:bodyPr>
          <a:lstStyle/>
          <a:p>
            <a:r>
              <a:rPr lang="ja-JP" altLang="en-US" sz="2400"/>
              <a:t>資料はこちら→</a:t>
            </a:r>
            <a:endParaRPr kumimoji="1" lang="ja-JP" altLang="en-US" sz="2400"/>
          </a:p>
        </p:txBody>
      </p:sp>
    </p:spTree>
    <p:extLst>
      <p:ext uri="{BB962C8B-B14F-4D97-AF65-F5344CB8AC3E}">
        <p14:creationId xmlns:p14="http://schemas.microsoft.com/office/powerpoint/2010/main" val="4237810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2A5AE6AF-2216-41DE-8F64-ED29D42ECA74}" type="slidenum">
              <a:rPr kumimoji="1" lang="ja-JP" altLang="en-US" smtClean="0"/>
              <a:t>4</a:t>
            </a:fld>
            <a:endParaRPr kumimoji="1" lang="ja-JP" altLang="en-US"/>
          </a:p>
        </p:txBody>
      </p:sp>
      <p:sp>
        <p:nvSpPr>
          <p:cNvPr id="3" name="タイトル 2"/>
          <p:cNvSpPr>
            <a:spLocks noGrp="1"/>
          </p:cNvSpPr>
          <p:nvPr>
            <p:ph type="title"/>
          </p:nvPr>
        </p:nvSpPr>
        <p:spPr/>
        <p:txBody>
          <a:bodyPr/>
          <a:lstStyle/>
          <a:p>
            <a:endParaRPr kumimoji="1" lang="ja-JP" altLang="en-US"/>
          </a:p>
        </p:txBody>
      </p:sp>
      <p:sp>
        <p:nvSpPr>
          <p:cNvPr id="4" name="テキスト プレースホルダー 3"/>
          <p:cNvSpPr>
            <a:spLocks noGrp="1"/>
          </p:cNvSpPr>
          <p:nvPr>
            <p:ph type="body" sz="quarter" idx="14"/>
          </p:nvPr>
        </p:nvSpPr>
        <p:spPr/>
        <p:txBody>
          <a:bodyPr>
            <a:normAutofit/>
          </a:bodyPr>
          <a:lstStyle/>
          <a:p>
            <a:endParaRPr kumimoji="1" lang="en-US" altLang="ja-JP" sz="2400" dirty="0"/>
          </a:p>
          <a:p>
            <a:pPr marL="0" indent="0">
              <a:buNone/>
            </a:pPr>
            <a:endParaRPr lang="en-US" altLang="ja-JP" sz="2400" dirty="0"/>
          </a:p>
          <a:p>
            <a:pPr marL="0" indent="0">
              <a:buNone/>
            </a:pPr>
            <a:endParaRPr lang="en-US" altLang="ja-JP" sz="2400" dirty="0"/>
          </a:p>
          <a:p>
            <a:r>
              <a:rPr lang="en-US" altLang="ja-JP" sz="2400" dirty="0"/>
              <a:t>Parametrization</a:t>
            </a:r>
            <a:r>
              <a:rPr lang="ja-JP" altLang="en-US" sz="2400"/>
              <a:t> </a:t>
            </a:r>
            <a:r>
              <a:rPr lang="en-US" altLang="ja-JP" sz="2400" dirty="0"/>
              <a:t>by </a:t>
            </a:r>
            <a:r>
              <a:rPr lang="en-US" altLang="ja-JP" sz="2400" b="1" u="sng" dirty="0"/>
              <a:t>Papermill</a:t>
            </a:r>
          </a:p>
          <a:p>
            <a:pPr lvl="1"/>
            <a:r>
              <a:rPr lang="ja-JP" altLang="en-US" sz="2200"/>
              <a:t>ノートブックをパラメタ化し使い回せるようにする</a:t>
            </a:r>
            <a:endParaRPr lang="en-US" altLang="ja-JP" sz="2200" dirty="0"/>
          </a:p>
          <a:p>
            <a:endParaRPr kumimoji="1" lang="en-US" altLang="ja-JP" sz="2400" dirty="0"/>
          </a:p>
          <a:p>
            <a:r>
              <a:rPr kumimoji="1" lang="en-US" altLang="ja-JP" sz="2400" dirty="0"/>
              <a:t>Communication by </a:t>
            </a:r>
            <a:r>
              <a:rPr kumimoji="1" lang="en-US" altLang="ja-JP" sz="2400" b="1" u="sng" dirty="0"/>
              <a:t>Commuter</a:t>
            </a:r>
          </a:p>
          <a:p>
            <a:pPr lvl="1"/>
            <a:r>
              <a:rPr kumimoji="1" lang="ja-JP" altLang="en-US" sz="2200"/>
              <a:t>ノートブックを素早く手軽に共有する</a:t>
            </a:r>
          </a:p>
        </p:txBody>
      </p:sp>
      <p:sp>
        <p:nvSpPr>
          <p:cNvPr id="5" name="テキスト プレースホルダー 4"/>
          <p:cNvSpPr>
            <a:spLocks noGrp="1"/>
          </p:cNvSpPr>
          <p:nvPr>
            <p:ph type="body" sz="quarter" idx="15"/>
          </p:nvPr>
        </p:nvSpPr>
        <p:spPr/>
        <p:txBody>
          <a:bodyPr/>
          <a:lstStyle/>
          <a:p>
            <a:r>
              <a:rPr lang="en-US" altLang="ja-JP" dirty="0" err="1"/>
              <a:t>Jupyter</a:t>
            </a:r>
            <a:r>
              <a:rPr lang="en-US" altLang="ja-JP" dirty="0"/>
              <a:t> Notebook</a:t>
            </a:r>
            <a:r>
              <a:rPr lang="ja-JP" altLang="en-US"/>
              <a:t>による分析や実験を効率よく運用･管理したい</a:t>
            </a:r>
            <a:endParaRPr kumimoji="1" lang="ja-JP" altLang="en-US"/>
          </a:p>
        </p:txBody>
      </p:sp>
    </p:spTree>
    <p:extLst>
      <p:ext uri="{BB962C8B-B14F-4D97-AF65-F5344CB8AC3E}">
        <p14:creationId xmlns:p14="http://schemas.microsoft.com/office/powerpoint/2010/main" val="448991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72670DF9-8A0F-7741-B3EE-6A54D755CC8B}"/>
              </a:ext>
            </a:extLst>
          </p:cNvPr>
          <p:cNvSpPr>
            <a:spLocks noGrp="1"/>
          </p:cNvSpPr>
          <p:nvPr>
            <p:ph type="sldNum" sz="quarter" idx="12"/>
          </p:nvPr>
        </p:nvSpPr>
        <p:spPr/>
        <p:txBody>
          <a:bodyPr/>
          <a:lstStyle/>
          <a:p>
            <a:fld id="{2A5AE6AF-2216-41DE-8F64-ED29D42ECA74}" type="slidenum">
              <a:rPr kumimoji="1" lang="ja-JP" altLang="en-US" smtClean="0"/>
              <a:t>5</a:t>
            </a:fld>
            <a:endParaRPr kumimoji="1" lang="ja-JP" altLang="en-US"/>
          </a:p>
        </p:txBody>
      </p:sp>
      <p:sp>
        <p:nvSpPr>
          <p:cNvPr id="3" name="タイトル 2">
            <a:extLst>
              <a:ext uri="{FF2B5EF4-FFF2-40B4-BE49-F238E27FC236}">
                <a16:creationId xmlns:a16="http://schemas.microsoft.com/office/drawing/2014/main" id="{150AC2EC-DD7B-F74F-ACDA-D75508832B6D}"/>
              </a:ext>
            </a:extLst>
          </p:cNvPr>
          <p:cNvSpPr>
            <a:spLocks noGrp="1"/>
          </p:cNvSpPr>
          <p:nvPr>
            <p:ph type="title"/>
          </p:nvPr>
        </p:nvSpPr>
        <p:spPr/>
        <p:txBody>
          <a:bodyPr/>
          <a:lstStyle/>
          <a:p>
            <a:endParaRPr kumimoji="1" lang="ja-JP" altLang="en-US"/>
          </a:p>
        </p:txBody>
      </p:sp>
      <p:sp>
        <p:nvSpPr>
          <p:cNvPr id="4" name="テキスト プレースホルダー 3">
            <a:extLst>
              <a:ext uri="{FF2B5EF4-FFF2-40B4-BE49-F238E27FC236}">
                <a16:creationId xmlns:a16="http://schemas.microsoft.com/office/drawing/2014/main" id="{7F1D5AE5-B27B-B049-831C-8068DE487BE5}"/>
              </a:ext>
            </a:extLst>
          </p:cNvPr>
          <p:cNvSpPr>
            <a:spLocks noGrp="1"/>
          </p:cNvSpPr>
          <p:nvPr>
            <p:ph type="body" sz="quarter" idx="14"/>
          </p:nvPr>
        </p:nvSpPr>
        <p:spPr>
          <a:xfrm>
            <a:off x="200026" y="1056510"/>
            <a:ext cx="8802142" cy="1551388"/>
          </a:xfrm>
        </p:spPr>
        <p:txBody>
          <a:bodyPr>
            <a:normAutofit fontScale="92500" lnSpcReduction="10000"/>
          </a:bodyPr>
          <a:lstStyle/>
          <a:p>
            <a:endParaRPr kumimoji="1" lang="en-US" altLang="ja-JP" sz="2000" dirty="0"/>
          </a:p>
          <a:p>
            <a:r>
              <a:rPr lang="ja-JP" altLang="en-US" sz="2000"/>
              <a:t>ナウキャストでは</a:t>
            </a:r>
            <a:r>
              <a:rPr lang="en-US" altLang="ja-JP" sz="2000" dirty="0"/>
              <a:t>POS</a:t>
            </a:r>
            <a:r>
              <a:rPr lang="ja-JP" altLang="en-US" sz="2000"/>
              <a:t>データやクレジットカードデータを用いて企業の売上予測をしています</a:t>
            </a:r>
            <a:endParaRPr lang="en-US" altLang="ja-JP" sz="2000" dirty="0"/>
          </a:p>
          <a:p>
            <a:pPr lvl="1"/>
            <a:r>
              <a:rPr lang="ja-JP" altLang="en-US" sz="1800"/>
              <a:t>証券コード毎に詳細な分析</a:t>
            </a:r>
            <a:r>
              <a:rPr lang="en-US" altLang="ja-JP" sz="1800" dirty="0"/>
              <a:t>(</a:t>
            </a:r>
            <a:r>
              <a:rPr lang="ja-JP" altLang="en-US" sz="1800"/>
              <a:t>企業，事業，商品，イベント</a:t>
            </a:r>
            <a:r>
              <a:rPr lang="en-US" altLang="ja-JP" sz="1800" dirty="0"/>
              <a:t>…)</a:t>
            </a:r>
          </a:p>
          <a:p>
            <a:pPr lvl="1"/>
            <a:r>
              <a:rPr lang="ja-JP" altLang="en-US" sz="1800"/>
              <a:t>対象とする証券コードが</a:t>
            </a:r>
            <a:r>
              <a:rPr lang="en-US" altLang="ja-JP" sz="1800" dirty="0"/>
              <a:t>200</a:t>
            </a:r>
            <a:r>
              <a:rPr lang="ja-JP" altLang="en-US" sz="1800"/>
              <a:t>個，</a:t>
            </a:r>
            <a:r>
              <a:rPr lang="en-US" altLang="ja-JP" sz="1800" dirty="0"/>
              <a:t>1</a:t>
            </a:r>
            <a:r>
              <a:rPr lang="ja-JP" altLang="en-US" sz="1800"/>
              <a:t>つのノートブックの実行に</a:t>
            </a:r>
            <a:r>
              <a:rPr lang="en-US" altLang="ja-JP" sz="1800" dirty="0"/>
              <a:t>15</a:t>
            </a:r>
            <a:r>
              <a:rPr lang="ja-JP" altLang="en-US" sz="1800"/>
              <a:t>分なら</a:t>
            </a:r>
            <a:r>
              <a:rPr lang="en-US" altLang="ja-JP" sz="1800" dirty="0"/>
              <a:t>50</a:t>
            </a:r>
            <a:r>
              <a:rPr lang="ja-JP" altLang="en-US" sz="1800"/>
              <a:t>時間かかってしまう</a:t>
            </a:r>
            <a:endParaRPr lang="en-US" altLang="ja-JP" sz="1800" dirty="0"/>
          </a:p>
          <a:p>
            <a:pPr lvl="1"/>
            <a:r>
              <a:rPr lang="ja-JP" altLang="en-US" sz="1800"/>
              <a:t>データセットはどんどん新しくなるので定期的に再実行する必要がある</a:t>
            </a:r>
            <a:endParaRPr lang="en-US" altLang="ja-JP" sz="1800" dirty="0"/>
          </a:p>
          <a:p>
            <a:pPr marL="457200" lvl="1" indent="0">
              <a:buNone/>
            </a:pPr>
            <a:endParaRPr lang="en-US" altLang="ja-JP" sz="1800" dirty="0"/>
          </a:p>
          <a:p>
            <a:endParaRPr kumimoji="1" lang="en-US" altLang="ja-JP" sz="2000" dirty="0"/>
          </a:p>
        </p:txBody>
      </p:sp>
      <p:sp>
        <p:nvSpPr>
          <p:cNvPr id="5" name="テキスト プレースホルダー 4">
            <a:extLst>
              <a:ext uri="{FF2B5EF4-FFF2-40B4-BE49-F238E27FC236}">
                <a16:creationId xmlns:a16="http://schemas.microsoft.com/office/drawing/2014/main" id="{2D00C124-0A43-BB4E-AE30-A95E0A87F779}"/>
              </a:ext>
            </a:extLst>
          </p:cNvPr>
          <p:cNvSpPr>
            <a:spLocks noGrp="1"/>
          </p:cNvSpPr>
          <p:nvPr>
            <p:ph type="body" sz="quarter" idx="15"/>
          </p:nvPr>
        </p:nvSpPr>
        <p:spPr/>
        <p:txBody>
          <a:bodyPr/>
          <a:lstStyle/>
          <a:p>
            <a:r>
              <a:rPr kumimoji="1" lang="en-US" altLang="ja-JP" dirty="0"/>
              <a:t>Parametrization by </a:t>
            </a:r>
            <a:r>
              <a:rPr kumimoji="1" lang="en-US" altLang="ja-JP" u="sng" dirty="0"/>
              <a:t>Papermill</a:t>
            </a:r>
            <a:endParaRPr kumimoji="1" lang="ja-JP" altLang="en-US" u="sng"/>
          </a:p>
        </p:txBody>
      </p:sp>
      <p:grpSp>
        <p:nvGrpSpPr>
          <p:cNvPr id="8" name="グループ化 7">
            <a:extLst>
              <a:ext uri="{FF2B5EF4-FFF2-40B4-BE49-F238E27FC236}">
                <a16:creationId xmlns:a16="http://schemas.microsoft.com/office/drawing/2014/main" id="{FDF90FC8-4D36-2446-ACF7-D4CBF77C3A9B}"/>
              </a:ext>
            </a:extLst>
          </p:cNvPr>
          <p:cNvGrpSpPr/>
          <p:nvPr/>
        </p:nvGrpSpPr>
        <p:grpSpPr>
          <a:xfrm>
            <a:off x="414682" y="4250102"/>
            <a:ext cx="8587486" cy="2298700"/>
            <a:chOff x="556514" y="4225924"/>
            <a:chExt cx="8587486" cy="2298700"/>
          </a:xfrm>
        </p:grpSpPr>
        <p:pic>
          <p:nvPicPr>
            <p:cNvPr id="11" name="図 10" descr="グラフィカル ユーザー インターフェイス, テキスト, アプリケーション, メール&#10;&#10;自動的に生成された説明">
              <a:extLst>
                <a:ext uri="{FF2B5EF4-FFF2-40B4-BE49-F238E27FC236}">
                  <a16:creationId xmlns:a16="http://schemas.microsoft.com/office/drawing/2014/main" id="{A09D9FC5-8EC1-7F4A-A562-3C9FD886C0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514" y="4225924"/>
              <a:ext cx="5994400" cy="2298700"/>
            </a:xfrm>
            <a:prstGeom prst="rect">
              <a:avLst/>
            </a:prstGeom>
          </p:spPr>
        </p:pic>
        <p:sp>
          <p:nvSpPr>
            <p:cNvPr id="12" name="テキスト ボックス 11">
              <a:extLst>
                <a:ext uri="{FF2B5EF4-FFF2-40B4-BE49-F238E27FC236}">
                  <a16:creationId xmlns:a16="http://schemas.microsoft.com/office/drawing/2014/main" id="{50F3A759-2AF4-0346-B787-9CBF1860598B}"/>
                </a:ext>
              </a:extLst>
            </p:cNvPr>
            <p:cNvSpPr txBox="1"/>
            <p:nvPr/>
          </p:nvSpPr>
          <p:spPr>
            <a:xfrm>
              <a:off x="6981997" y="4225924"/>
              <a:ext cx="2162003" cy="923330"/>
            </a:xfrm>
            <a:prstGeom prst="rect">
              <a:avLst/>
            </a:prstGeom>
            <a:noFill/>
          </p:spPr>
          <p:txBody>
            <a:bodyPr wrap="square" rtlCol="0">
              <a:spAutoFit/>
            </a:bodyPr>
            <a:lstStyle/>
            <a:p>
              <a:r>
                <a:rPr lang="ja-JP" altLang="en-US"/>
                <a:t>パラメタを一つのセルにまとめ</a:t>
              </a:r>
              <a:r>
                <a:rPr lang="en-US" altLang="ja-JP" dirty="0"/>
                <a:t>parameters</a:t>
              </a:r>
              <a:r>
                <a:rPr lang="ja-JP" altLang="en-US"/>
                <a:t>タグをつけておく</a:t>
              </a:r>
              <a:endParaRPr kumimoji="1" lang="ja-JP" altLang="en-US"/>
            </a:p>
          </p:txBody>
        </p:sp>
        <p:cxnSp>
          <p:nvCxnSpPr>
            <p:cNvPr id="14" name="直線矢印コネクタ 13">
              <a:extLst>
                <a:ext uri="{FF2B5EF4-FFF2-40B4-BE49-F238E27FC236}">
                  <a16:creationId xmlns:a16="http://schemas.microsoft.com/office/drawing/2014/main" id="{A87D12F9-69A2-2D4E-9BF2-9760AC64904F}"/>
                </a:ext>
              </a:extLst>
            </p:cNvPr>
            <p:cNvCxnSpPr>
              <a:cxnSpLocks/>
              <a:stCxn id="12" idx="1"/>
            </p:cNvCxnSpPr>
            <p:nvPr/>
          </p:nvCxnSpPr>
          <p:spPr>
            <a:xfrm flipH="1">
              <a:off x="6511808" y="4687589"/>
              <a:ext cx="4701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26D0DC08-3B2A-BD44-9CFF-6ADE6A7FC774}"/>
                </a:ext>
              </a:extLst>
            </p:cNvPr>
            <p:cNvSpPr txBox="1"/>
            <p:nvPr/>
          </p:nvSpPr>
          <p:spPr>
            <a:xfrm>
              <a:off x="6981994" y="5610919"/>
              <a:ext cx="1506202" cy="646331"/>
            </a:xfrm>
            <a:prstGeom prst="rect">
              <a:avLst/>
            </a:prstGeom>
            <a:noFill/>
          </p:spPr>
          <p:txBody>
            <a:bodyPr wrap="square" rtlCol="0">
              <a:spAutoFit/>
            </a:bodyPr>
            <a:lstStyle/>
            <a:p>
              <a:r>
                <a:rPr kumimoji="1" lang="en-US" altLang="ja-JP" dirty="0"/>
                <a:t>Papermill</a:t>
              </a:r>
              <a:r>
                <a:rPr kumimoji="1" lang="ja-JP" altLang="en-US"/>
                <a:t>が挿入したセル</a:t>
              </a:r>
            </a:p>
          </p:txBody>
        </p:sp>
        <p:cxnSp>
          <p:nvCxnSpPr>
            <p:cNvPr id="17" name="直線矢印コネクタ 16">
              <a:extLst>
                <a:ext uri="{FF2B5EF4-FFF2-40B4-BE49-F238E27FC236}">
                  <a16:creationId xmlns:a16="http://schemas.microsoft.com/office/drawing/2014/main" id="{89141EC4-827B-6B47-91A0-B7DB9A5B92FD}"/>
                </a:ext>
              </a:extLst>
            </p:cNvPr>
            <p:cNvCxnSpPr>
              <a:cxnSpLocks/>
            </p:cNvCxnSpPr>
            <p:nvPr/>
          </p:nvCxnSpPr>
          <p:spPr>
            <a:xfrm flipH="1">
              <a:off x="6511805" y="5926743"/>
              <a:ext cx="4701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13" name="グループ化 12">
            <a:extLst>
              <a:ext uri="{FF2B5EF4-FFF2-40B4-BE49-F238E27FC236}">
                <a16:creationId xmlns:a16="http://schemas.microsoft.com/office/drawing/2014/main" id="{40D3A16E-3816-7648-8890-99F0D80145C7}"/>
              </a:ext>
            </a:extLst>
          </p:cNvPr>
          <p:cNvGrpSpPr/>
          <p:nvPr/>
        </p:nvGrpSpPr>
        <p:grpSpPr>
          <a:xfrm>
            <a:off x="780226" y="2626934"/>
            <a:ext cx="5263312" cy="369332"/>
            <a:chOff x="414682" y="2508372"/>
            <a:chExt cx="5263312" cy="369332"/>
          </a:xfrm>
        </p:grpSpPr>
        <p:sp>
          <p:nvSpPr>
            <p:cNvPr id="6" name="右矢印 5">
              <a:extLst>
                <a:ext uri="{FF2B5EF4-FFF2-40B4-BE49-F238E27FC236}">
                  <a16:creationId xmlns:a16="http://schemas.microsoft.com/office/drawing/2014/main" id="{D2968D8D-FE3B-8446-BA07-4521E51BC9C3}"/>
                </a:ext>
              </a:extLst>
            </p:cNvPr>
            <p:cNvSpPr/>
            <p:nvPr/>
          </p:nvSpPr>
          <p:spPr>
            <a:xfrm>
              <a:off x="414682" y="2532550"/>
              <a:ext cx="457188" cy="3450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a:p>
          </p:txBody>
        </p:sp>
        <p:sp>
          <p:nvSpPr>
            <p:cNvPr id="7" name="テキスト ボックス 6">
              <a:extLst>
                <a:ext uri="{FF2B5EF4-FFF2-40B4-BE49-F238E27FC236}">
                  <a16:creationId xmlns:a16="http://schemas.microsoft.com/office/drawing/2014/main" id="{63C61443-AB9A-0046-964D-1ADB944DAD0E}"/>
                </a:ext>
              </a:extLst>
            </p:cNvPr>
            <p:cNvSpPr txBox="1"/>
            <p:nvPr/>
          </p:nvSpPr>
          <p:spPr>
            <a:xfrm>
              <a:off x="871870" y="2508372"/>
              <a:ext cx="4806124" cy="369332"/>
            </a:xfrm>
            <a:prstGeom prst="rect">
              <a:avLst/>
            </a:prstGeom>
            <a:noFill/>
          </p:spPr>
          <p:txBody>
            <a:bodyPr wrap="none" rtlCol="0">
              <a:spAutoFit/>
            </a:bodyPr>
            <a:lstStyle/>
            <a:p>
              <a:r>
                <a:rPr lang="ja-JP" altLang="en-US" b="1"/>
                <a:t>ノートブックをパラメタ化して並列分散処理しよう</a:t>
              </a:r>
              <a:r>
                <a:rPr lang="en-US" altLang="ja-JP" b="1" dirty="0"/>
                <a:t>!</a:t>
              </a:r>
              <a:endParaRPr lang="en-US" altLang="ja-JP" sz="2000" b="1" dirty="0"/>
            </a:p>
          </p:txBody>
        </p:sp>
      </p:grpSp>
      <p:sp>
        <p:nvSpPr>
          <p:cNvPr id="9" name="テキスト ボックス 8">
            <a:extLst>
              <a:ext uri="{FF2B5EF4-FFF2-40B4-BE49-F238E27FC236}">
                <a16:creationId xmlns:a16="http://schemas.microsoft.com/office/drawing/2014/main" id="{620B3D9E-FC98-F048-9F6F-4EB1AD760F9C}"/>
              </a:ext>
            </a:extLst>
          </p:cNvPr>
          <p:cNvSpPr txBox="1"/>
          <p:nvPr/>
        </p:nvSpPr>
        <p:spPr>
          <a:xfrm>
            <a:off x="414682" y="3623184"/>
            <a:ext cx="7219284" cy="461665"/>
          </a:xfrm>
          <a:prstGeom prst="rect">
            <a:avLst/>
          </a:prstGeom>
          <a:noFill/>
        </p:spPr>
        <p:txBody>
          <a:bodyPr wrap="none" rtlCol="0">
            <a:spAutoFit/>
          </a:bodyPr>
          <a:lstStyle/>
          <a:p>
            <a:r>
              <a:rPr lang="en-US" altLang="ja-JP" sz="2400" b="1" dirty="0"/>
              <a:t>Papermill:</a:t>
            </a:r>
            <a:r>
              <a:rPr lang="ja-JP" altLang="en-US" sz="2400" b="1"/>
              <a:t> </a:t>
            </a:r>
            <a:r>
              <a:rPr lang="ja-JP" altLang="en-US" sz="2000"/>
              <a:t>ノートブックにパラメタを設定し実行してくれるライブラリ</a:t>
            </a:r>
          </a:p>
        </p:txBody>
      </p:sp>
    </p:spTree>
    <p:extLst>
      <p:ext uri="{BB962C8B-B14F-4D97-AF65-F5344CB8AC3E}">
        <p14:creationId xmlns:p14="http://schemas.microsoft.com/office/powerpoint/2010/main" val="3550490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50B44969-86E7-F84B-B2BD-1279CF339F51}"/>
              </a:ext>
            </a:extLst>
          </p:cNvPr>
          <p:cNvSpPr>
            <a:spLocks noGrp="1"/>
          </p:cNvSpPr>
          <p:nvPr>
            <p:ph type="sldNum" sz="quarter" idx="12"/>
          </p:nvPr>
        </p:nvSpPr>
        <p:spPr/>
        <p:txBody>
          <a:bodyPr/>
          <a:lstStyle/>
          <a:p>
            <a:fld id="{2A5AE6AF-2216-41DE-8F64-ED29D42ECA74}" type="slidenum">
              <a:rPr kumimoji="1" lang="ja-JP" altLang="en-US" smtClean="0"/>
              <a:t>6</a:t>
            </a:fld>
            <a:endParaRPr kumimoji="1" lang="ja-JP" altLang="en-US"/>
          </a:p>
        </p:txBody>
      </p:sp>
      <p:sp>
        <p:nvSpPr>
          <p:cNvPr id="3" name="タイトル 2">
            <a:extLst>
              <a:ext uri="{FF2B5EF4-FFF2-40B4-BE49-F238E27FC236}">
                <a16:creationId xmlns:a16="http://schemas.microsoft.com/office/drawing/2014/main" id="{E63285F0-41C4-A441-98B2-959AED917542}"/>
              </a:ext>
            </a:extLst>
          </p:cNvPr>
          <p:cNvSpPr>
            <a:spLocks noGrp="1"/>
          </p:cNvSpPr>
          <p:nvPr>
            <p:ph type="title"/>
          </p:nvPr>
        </p:nvSpPr>
        <p:spPr/>
        <p:txBody>
          <a:bodyPr/>
          <a:lstStyle/>
          <a:p>
            <a:endParaRPr kumimoji="1" lang="ja-JP" altLang="en-US"/>
          </a:p>
        </p:txBody>
      </p:sp>
      <p:sp>
        <p:nvSpPr>
          <p:cNvPr id="5" name="テキスト プレースホルダー 4">
            <a:extLst>
              <a:ext uri="{FF2B5EF4-FFF2-40B4-BE49-F238E27FC236}">
                <a16:creationId xmlns:a16="http://schemas.microsoft.com/office/drawing/2014/main" id="{C5CEDA18-7B60-3B4B-A2C3-50B0654628A5}"/>
              </a:ext>
            </a:extLst>
          </p:cNvPr>
          <p:cNvSpPr>
            <a:spLocks noGrp="1"/>
          </p:cNvSpPr>
          <p:nvPr>
            <p:ph type="body" sz="quarter" idx="15"/>
          </p:nvPr>
        </p:nvSpPr>
        <p:spPr/>
        <p:txBody>
          <a:bodyPr/>
          <a:lstStyle/>
          <a:p>
            <a:r>
              <a:rPr lang="en-US" altLang="ja-JP" dirty="0"/>
              <a:t>Parametrization by </a:t>
            </a:r>
            <a:r>
              <a:rPr lang="en-US" altLang="ja-JP" u="sng" dirty="0"/>
              <a:t>Papermill</a:t>
            </a:r>
            <a:endParaRPr lang="ja-JP" altLang="en-US" u="sng"/>
          </a:p>
        </p:txBody>
      </p:sp>
      <p:pic>
        <p:nvPicPr>
          <p:cNvPr id="11" name="図 10" descr="テキスト&#10;&#10;自動的に生成された説明">
            <a:extLst>
              <a:ext uri="{FF2B5EF4-FFF2-40B4-BE49-F238E27FC236}">
                <a16:creationId xmlns:a16="http://schemas.microsoft.com/office/drawing/2014/main" id="{1B36D064-878D-1B4C-AAD5-B9A1169788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8741" y="1135128"/>
            <a:ext cx="6906518" cy="5369186"/>
          </a:xfrm>
          <a:prstGeom prst="rect">
            <a:avLst/>
          </a:prstGeom>
        </p:spPr>
      </p:pic>
    </p:spTree>
    <p:extLst>
      <p:ext uri="{BB962C8B-B14F-4D97-AF65-F5344CB8AC3E}">
        <p14:creationId xmlns:p14="http://schemas.microsoft.com/office/powerpoint/2010/main" val="3083308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E07A3340-768C-FD4C-8AD4-4AB89AF2EA48}"/>
              </a:ext>
            </a:extLst>
          </p:cNvPr>
          <p:cNvSpPr>
            <a:spLocks noGrp="1"/>
          </p:cNvSpPr>
          <p:nvPr>
            <p:ph type="sldNum" sz="quarter" idx="12"/>
          </p:nvPr>
        </p:nvSpPr>
        <p:spPr/>
        <p:txBody>
          <a:bodyPr/>
          <a:lstStyle/>
          <a:p>
            <a:fld id="{2A5AE6AF-2216-41DE-8F64-ED29D42ECA74}" type="slidenum">
              <a:rPr kumimoji="1" lang="ja-JP" altLang="en-US" smtClean="0"/>
              <a:t>7</a:t>
            </a:fld>
            <a:endParaRPr kumimoji="1" lang="ja-JP" altLang="en-US"/>
          </a:p>
        </p:txBody>
      </p:sp>
      <p:sp>
        <p:nvSpPr>
          <p:cNvPr id="3" name="タイトル 2">
            <a:extLst>
              <a:ext uri="{FF2B5EF4-FFF2-40B4-BE49-F238E27FC236}">
                <a16:creationId xmlns:a16="http://schemas.microsoft.com/office/drawing/2014/main" id="{BFD91A1C-3BC2-0E49-9A56-BB7AED72F230}"/>
              </a:ext>
            </a:extLst>
          </p:cNvPr>
          <p:cNvSpPr>
            <a:spLocks noGrp="1"/>
          </p:cNvSpPr>
          <p:nvPr>
            <p:ph type="title"/>
          </p:nvPr>
        </p:nvSpPr>
        <p:spPr/>
        <p:txBody>
          <a:bodyPr/>
          <a:lstStyle/>
          <a:p>
            <a:endParaRPr kumimoji="1" lang="ja-JP" altLang="en-US"/>
          </a:p>
        </p:txBody>
      </p:sp>
      <p:sp>
        <p:nvSpPr>
          <p:cNvPr id="4" name="テキスト プレースホルダー 3">
            <a:extLst>
              <a:ext uri="{FF2B5EF4-FFF2-40B4-BE49-F238E27FC236}">
                <a16:creationId xmlns:a16="http://schemas.microsoft.com/office/drawing/2014/main" id="{B61BFACF-646E-9E4B-B397-5EB6517E9F5F}"/>
              </a:ext>
            </a:extLst>
          </p:cNvPr>
          <p:cNvSpPr>
            <a:spLocks noGrp="1"/>
          </p:cNvSpPr>
          <p:nvPr>
            <p:ph type="body" sz="quarter" idx="14"/>
          </p:nvPr>
        </p:nvSpPr>
        <p:spPr/>
        <p:txBody>
          <a:bodyPr/>
          <a:lstStyle/>
          <a:p>
            <a:endParaRPr kumimoji="1" lang="en-US" altLang="ja-JP" dirty="0"/>
          </a:p>
          <a:p>
            <a:r>
              <a:rPr lang="ja-JP" altLang="en-US" sz="2000"/>
              <a:t>ノートブックの共有は地味に面倒くさい</a:t>
            </a:r>
            <a:endParaRPr lang="en-US" altLang="ja-JP" sz="2000" dirty="0"/>
          </a:p>
          <a:p>
            <a:pPr lvl="1"/>
            <a:r>
              <a:rPr lang="ja-JP" altLang="en-US" sz="1800"/>
              <a:t>誰もが</a:t>
            </a:r>
            <a:r>
              <a:rPr lang="en-US" altLang="ja-JP" sz="1800" dirty="0"/>
              <a:t>.</a:t>
            </a:r>
            <a:r>
              <a:rPr lang="en-US" altLang="ja-JP" sz="1800" dirty="0" err="1"/>
              <a:t>ipynb</a:t>
            </a:r>
            <a:r>
              <a:rPr lang="ja-JP" altLang="en-US" sz="1800"/>
              <a:t>を開けるとは限らない</a:t>
            </a:r>
            <a:endParaRPr lang="en-US" altLang="ja-JP" sz="1800" dirty="0"/>
          </a:p>
          <a:p>
            <a:pPr lvl="1"/>
            <a:r>
              <a:rPr lang="ja-JP" altLang="en-US" sz="1800"/>
              <a:t>ノートブックを開くたびにファイルの差分が生じるので</a:t>
            </a:r>
            <a:r>
              <a:rPr lang="en-US" altLang="ja-JP" sz="1800" dirty="0"/>
              <a:t>Git</a:t>
            </a:r>
            <a:r>
              <a:rPr lang="ja-JP" altLang="en-US" sz="1800"/>
              <a:t>と相性が悪い</a:t>
            </a:r>
            <a:endParaRPr lang="en-US" altLang="ja-JP" sz="1800" dirty="0"/>
          </a:p>
          <a:p>
            <a:pPr lvl="1"/>
            <a:r>
              <a:rPr lang="en-US" altLang="ja-JP" sz="1800" dirty="0" err="1"/>
              <a:t>Github</a:t>
            </a:r>
            <a:r>
              <a:rPr lang="ja-JP" altLang="en-US" sz="1800"/>
              <a:t>に上げるにはファイルサイズが大きい</a:t>
            </a:r>
            <a:endParaRPr lang="en-US" altLang="ja-JP" sz="1800" dirty="0"/>
          </a:p>
          <a:p>
            <a:pPr lvl="1"/>
            <a:r>
              <a:rPr lang="ja-JP" altLang="en-US" sz="1800"/>
              <a:t>数百のノートブックを手渡しするのは</a:t>
            </a:r>
            <a:r>
              <a:rPr lang="en-US" altLang="ja-JP" sz="1800" dirty="0"/>
              <a:t>…</a:t>
            </a:r>
          </a:p>
          <a:p>
            <a:pPr marL="457200" lvl="1" indent="0">
              <a:buNone/>
            </a:pPr>
            <a:endParaRPr lang="en-US" altLang="ja-JP" sz="1800" dirty="0"/>
          </a:p>
          <a:p>
            <a:endParaRPr lang="en-US" altLang="ja-JP" sz="2000" b="1" dirty="0"/>
          </a:p>
          <a:p>
            <a:r>
              <a:rPr lang="en-US" altLang="ja-JP" sz="2000" b="1" dirty="0"/>
              <a:t>Commuter</a:t>
            </a:r>
          </a:p>
          <a:p>
            <a:pPr lvl="1"/>
            <a:r>
              <a:rPr lang="ja-JP" altLang="en-US" sz="1800"/>
              <a:t>ローカル･</a:t>
            </a:r>
            <a:r>
              <a:rPr lang="en-US" altLang="ja-JP" sz="1800" dirty="0"/>
              <a:t>S3</a:t>
            </a:r>
            <a:r>
              <a:rPr lang="ja-JP" altLang="en-US" sz="1800"/>
              <a:t>からノートブックを読み込み</a:t>
            </a:r>
            <a:r>
              <a:rPr lang="en-US" altLang="ja-JP" sz="1800" dirty="0"/>
              <a:t>html</a:t>
            </a:r>
            <a:r>
              <a:rPr lang="ja-JP" altLang="en-US" sz="1800"/>
              <a:t>に変換してくれる</a:t>
            </a:r>
            <a:r>
              <a:rPr lang="en-US" altLang="ja-JP" sz="1800" dirty="0"/>
              <a:t>web</a:t>
            </a:r>
            <a:r>
              <a:rPr lang="ja-JP" altLang="en-US" sz="1800"/>
              <a:t>サーバー</a:t>
            </a:r>
            <a:endParaRPr lang="en-US" altLang="ja-JP" sz="1800" dirty="0"/>
          </a:p>
          <a:p>
            <a:pPr lvl="1"/>
            <a:r>
              <a:rPr lang="ja-JP" altLang="en-US" sz="1800"/>
              <a:t>誰でもブラウザからノートブックを閲覧出来る</a:t>
            </a:r>
            <a:r>
              <a:rPr lang="en-US" altLang="ja-JP" sz="1800" dirty="0"/>
              <a:t>!</a:t>
            </a:r>
          </a:p>
          <a:p>
            <a:endParaRPr kumimoji="1" lang="ja-JP" altLang="en-US"/>
          </a:p>
        </p:txBody>
      </p:sp>
      <p:sp>
        <p:nvSpPr>
          <p:cNvPr id="5" name="テキスト プレースホルダー 4">
            <a:extLst>
              <a:ext uri="{FF2B5EF4-FFF2-40B4-BE49-F238E27FC236}">
                <a16:creationId xmlns:a16="http://schemas.microsoft.com/office/drawing/2014/main" id="{C36C3DD8-5850-B54F-BF82-8A26A764D103}"/>
              </a:ext>
            </a:extLst>
          </p:cNvPr>
          <p:cNvSpPr>
            <a:spLocks noGrp="1"/>
          </p:cNvSpPr>
          <p:nvPr>
            <p:ph type="body" sz="quarter" idx="15"/>
          </p:nvPr>
        </p:nvSpPr>
        <p:spPr/>
        <p:txBody>
          <a:bodyPr/>
          <a:lstStyle/>
          <a:p>
            <a:r>
              <a:rPr kumimoji="1" lang="en-US" altLang="ja-JP" dirty="0"/>
              <a:t>Communication by </a:t>
            </a:r>
            <a:r>
              <a:rPr kumimoji="1" lang="en-US" altLang="ja-JP" u="sng" dirty="0"/>
              <a:t>Commuter</a:t>
            </a:r>
            <a:endParaRPr kumimoji="1" lang="ja-JP" altLang="en-US" u="sng"/>
          </a:p>
        </p:txBody>
      </p:sp>
    </p:spTree>
    <p:extLst>
      <p:ext uri="{BB962C8B-B14F-4D97-AF65-F5344CB8AC3E}">
        <p14:creationId xmlns:p14="http://schemas.microsoft.com/office/powerpoint/2010/main" val="1882939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BBC60CD1-A9A8-CD4C-B982-C4EFDA2EE53D}"/>
              </a:ext>
            </a:extLst>
          </p:cNvPr>
          <p:cNvSpPr>
            <a:spLocks noGrp="1"/>
          </p:cNvSpPr>
          <p:nvPr>
            <p:ph type="sldNum" sz="quarter" idx="12"/>
          </p:nvPr>
        </p:nvSpPr>
        <p:spPr/>
        <p:txBody>
          <a:bodyPr/>
          <a:lstStyle/>
          <a:p>
            <a:fld id="{2A5AE6AF-2216-41DE-8F64-ED29D42ECA74}" type="slidenum">
              <a:rPr kumimoji="1" lang="ja-JP" altLang="en-US" smtClean="0"/>
              <a:t>8</a:t>
            </a:fld>
            <a:endParaRPr kumimoji="1" lang="ja-JP" altLang="en-US"/>
          </a:p>
        </p:txBody>
      </p:sp>
      <p:sp>
        <p:nvSpPr>
          <p:cNvPr id="3" name="タイトル 2">
            <a:extLst>
              <a:ext uri="{FF2B5EF4-FFF2-40B4-BE49-F238E27FC236}">
                <a16:creationId xmlns:a16="http://schemas.microsoft.com/office/drawing/2014/main" id="{EDA99069-2A89-E844-8245-22BCDC7745CE}"/>
              </a:ext>
            </a:extLst>
          </p:cNvPr>
          <p:cNvSpPr>
            <a:spLocks noGrp="1"/>
          </p:cNvSpPr>
          <p:nvPr>
            <p:ph type="title"/>
          </p:nvPr>
        </p:nvSpPr>
        <p:spPr/>
        <p:txBody>
          <a:bodyPr/>
          <a:lstStyle/>
          <a:p>
            <a:endParaRPr kumimoji="1" lang="ja-JP" altLang="en-US"/>
          </a:p>
        </p:txBody>
      </p:sp>
      <p:sp>
        <p:nvSpPr>
          <p:cNvPr id="5" name="テキスト プレースホルダー 4">
            <a:extLst>
              <a:ext uri="{FF2B5EF4-FFF2-40B4-BE49-F238E27FC236}">
                <a16:creationId xmlns:a16="http://schemas.microsoft.com/office/drawing/2014/main" id="{9DAB55E1-7EB9-AB4A-A9BF-93A7943A4E2F}"/>
              </a:ext>
            </a:extLst>
          </p:cNvPr>
          <p:cNvSpPr>
            <a:spLocks noGrp="1"/>
          </p:cNvSpPr>
          <p:nvPr>
            <p:ph type="body" sz="quarter" idx="15"/>
          </p:nvPr>
        </p:nvSpPr>
        <p:spPr/>
        <p:txBody>
          <a:bodyPr/>
          <a:lstStyle/>
          <a:p>
            <a:r>
              <a:rPr lang="en-US" altLang="ja-JP" dirty="0"/>
              <a:t>Demo: diamond EDA</a:t>
            </a:r>
            <a:r>
              <a:rPr lang="ja-JP" altLang="en-US"/>
              <a:t> </a:t>
            </a:r>
            <a:r>
              <a:rPr lang="en-US" altLang="ja-JP" dirty="0"/>
              <a:t>for different colors</a:t>
            </a:r>
            <a:endParaRPr lang="ja-JP" altLang="en-US"/>
          </a:p>
        </p:txBody>
      </p:sp>
      <p:pic>
        <p:nvPicPr>
          <p:cNvPr id="9" name="demo.mov" descr="demo.mov">
            <a:hlinkClick r:id="" action="ppaction://media"/>
            <a:extLst>
              <a:ext uri="{FF2B5EF4-FFF2-40B4-BE49-F238E27FC236}">
                <a16:creationId xmlns:a16="http://schemas.microsoft.com/office/drawing/2014/main" id="{051BFBC8-44E6-2947-9993-102F967315F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1239"/>
            <a:ext cx="9144000" cy="5553075"/>
          </a:xfrm>
          <a:prstGeom prst="rect">
            <a:avLst/>
          </a:prstGeom>
        </p:spPr>
      </p:pic>
    </p:spTree>
    <p:extLst>
      <p:ext uri="{BB962C8B-B14F-4D97-AF65-F5344CB8AC3E}">
        <p14:creationId xmlns:p14="http://schemas.microsoft.com/office/powerpoint/2010/main" val="361813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577"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9888B8FC-B276-B44B-94D4-77F96828E934}"/>
              </a:ext>
            </a:extLst>
          </p:cNvPr>
          <p:cNvSpPr>
            <a:spLocks noGrp="1"/>
          </p:cNvSpPr>
          <p:nvPr>
            <p:ph type="sldNum" sz="quarter" idx="12"/>
          </p:nvPr>
        </p:nvSpPr>
        <p:spPr/>
        <p:txBody>
          <a:bodyPr/>
          <a:lstStyle/>
          <a:p>
            <a:fld id="{2A5AE6AF-2216-41DE-8F64-ED29D42ECA74}" type="slidenum">
              <a:rPr kumimoji="1" lang="ja-JP" altLang="en-US" smtClean="0"/>
              <a:t>9</a:t>
            </a:fld>
            <a:endParaRPr kumimoji="1" lang="ja-JP" altLang="en-US"/>
          </a:p>
        </p:txBody>
      </p:sp>
      <p:sp>
        <p:nvSpPr>
          <p:cNvPr id="3" name="タイトル 2">
            <a:extLst>
              <a:ext uri="{FF2B5EF4-FFF2-40B4-BE49-F238E27FC236}">
                <a16:creationId xmlns:a16="http://schemas.microsoft.com/office/drawing/2014/main" id="{8E075954-CDE1-5D45-8CE4-FFC020EB2947}"/>
              </a:ext>
            </a:extLst>
          </p:cNvPr>
          <p:cNvSpPr>
            <a:spLocks noGrp="1"/>
          </p:cNvSpPr>
          <p:nvPr>
            <p:ph type="title"/>
          </p:nvPr>
        </p:nvSpPr>
        <p:spPr/>
        <p:txBody>
          <a:bodyPr/>
          <a:lstStyle/>
          <a:p>
            <a:endParaRPr kumimoji="1" lang="ja-JP" altLang="en-US"/>
          </a:p>
        </p:txBody>
      </p:sp>
      <p:sp>
        <p:nvSpPr>
          <p:cNvPr id="4" name="テキスト プレースホルダー 3">
            <a:extLst>
              <a:ext uri="{FF2B5EF4-FFF2-40B4-BE49-F238E27FC236}">
                <a16:creationId xmlns:a16="http://schemas.microsoft.com/office/drawing/2014/main" id="{9C9E56F2-7FA3-0441-8ABE-D6FF3EA3F8EB}"/>
              </a:ext>
            </a:extLst>
          </p:cNvPr>
          <p:cNvSpPr>
            <a:spLocks noGrp="1"/>
          </p:cNvSpPr>
          <p:nvPr>
            <p:ph type="body" sz="quarter" idx="14"/>
          </p:nvPr>
        </p:nvSpPr>
        <p:spPr>
          <a:xfrm>
            <a:off x="504489" y="3075262"/>
            <a:ext cx="8135022" cy="739661"/>
          </a:xfrm>
        </p:spPr>
        <p:txBody>
          <a:bodyPr>
            <a:normAutofit/>
          </a:bodyPr>
          <a:lstStyle/>
          <a:p>
            <a:pPr marL="0" indent="0">
              <a:buNone/>
            </a:pPr>
            <a:r>
              <a:rPr lang="en-US" altLang="ja-JP" sz="1800" dirty="0">
                <a:hlinkClick r:id="rId2"/>
              </a:rPr>
              <a:t>https://</a:t>
            </a:r>
            <a:r>
              <a:rPr lang="en-US" altLang="ja-JP" sz="1800" dirty="0" err="1">
                <a:hlinkClick r:id="rId2"/>
              </a:rPr>
              <a:t>github.com</a:t>
            </a:r>
            <a:r>
              <a:rPr lang="en-US" altLang="ja-JP" sz="1800" dirty="0">
                <a:hlinkClick r:id="rId2"/>
              </a:rPr>
              <a:t>/</a:t>
            </a:r>
            <a:r>
              <a:rPr lang="en-US" altLang="ja-JP" sz="1800" dirty="0" err="1">
                <a:hlinkClick r:id="rId2"/>
              </a:rPr>
              <a:t>yummydum</a:t>
            </a:r>
            <a:r>
              <a:rPr lang="en-US" altLang="ja-JP" sz="1800" dirty="0">
                <a:hlinkClick r:id="rId2"/>
              </a:rPr>
              <a:t>/</a:t>
            </a:r>
            <a:r>
              <a:rPr lang="en-US" altLang="ja-JP" sz="1800" dirty="0" err="1">
                <a:hlinkClick r:id="rId2"/>
              </a:rPr>
              <a:t>jupyter</a:t>
            </a:r>
            <a:r>
              <a:rPr lang="en-US" altLang="ja-JP" sz="1800" dirty="0">
                <a:hlinkClick r:id="rId2"/>
              </a:rPr>
              <a:t>-notebook-ops</a:t>
            </a:r>
            <a:endParaRPr lang="en-US" altLang="ja-JP" sz="1800" dirty="0"/>
          </a:p>
          <a:p>
            <a:pPr marL="0" indent="0">
              <a:buNone/>
            </a:pPr>
            <a:r>
              <a:rPr kumimoji="1" lang="ja-JP" altLang="en-US" sz="1800"/>
              <a:t>手元で動かしてみよう</a:t>
            </a:r>
            <a:r>
              <a:rPr kumimoji="1" lang="en-US" altLang="ja-JP" sz="1800" dirty="0"/>
              <a:t>!</a:t>
            </a:r>
          </a:p>
        </p:txBody>
      </p:sp>
      <p:sp>
        <p:nvSpPr>
          <p:cNvPr id="5" name="テキスト プレースホルダー 4">
            <a:extLst>
              <a:ext uri="{FF2B5EF4-FFF2-40B4-BE49-F238E27FC236}">
                <a16:creationId xmlns:a16="http://schemas.microsoft.com/office/drawing/2014/main" id="{78EE14D4-8B2D-2849-B3C8-98CEE61272CB}"/>
              </a:ext>
            </a:extLst>
          </p:cNvPr>
          <p:cNvSpPr>
            <a:spLocks noGrp="1"/>
          </p:cNvSpPr>
          <p:nvPr>
            <p:ph type="body" sz="quarter" idx="15"/>
          </p:nvPr>
        </p:nvSpPr>
        <p:spPr/>
        <p:txBody>
          <a:bodyPr/>
          <a:lstStyle/>
          <a:p>
            <a:r>
              <a:rPr lang="ja-JP" altLang="en-US"/>
              <a:t>サンプルコード</a:t>
            </a:r>
            <a:endParaRPr kumimoji="1" lang="ja-JP" altLang="en-US"/>
          </a:p>
        </p:txBody>
      </p:sp>
    </p:spTree>
    <p:extLst>
      <p:ext uri="{BB962C8B-B14F-4D97-AF65-F5344CB8AC3E}">
        <p14:creationId xmlns:p14="http://schemas.microsoft.com/office/powerpoint/2010/main" val="1729597021"/>
      </p:ext>
    </p:extLst>
  </p:cSld>
  <p:clrMapOvr>
    <a:masterClrMapping/>
  </p:clrMapOvr>
</p:sld>
</file>

<file path=ppt/theme/theme1.xml><?xml version="1.0" encoding="utf-8"?>
<a:theme xmlns:a="http://schemas.openxmlformats.org/drawingml/2006/main" name="Office テーマ">
  <a:themeElements>
    <a:clrScheme name="ユーザー定義 1">
      <a:dk1>
        <a:srgbClr val="323232"/>
      </a:dk1>
      <a:lt1>
        <a:sysClr val="window" lastClr="FFFFFF"/>
      </a:lt1>
      <a:dk2>
        <a:srgbClr val="505050"/>
      </a:dk2>
      <a:lt2>
        <a:srgbClr val="E7E6E6"/>
      </a:lt2>
      <a:accent1>
        <a:srgbClr val="42AAC7"/>
      </a:accent1>
      <a:accent2>
        <a:srgbClr val="DA5019"/>
      </a:accent2>
      <a:accent3>
        <a:srgbClr val="C7243A"/>
      </a:accent3>
      <a:accent4>
        <a:srgbClr val="EDAD0B"/>
      </a:accent4>
      <a:accent5>
        <a:srgbClr val="007AB7"/>
      </a:accent5>
      <a:accent6>
        <a:srgbClr val="0086AB"/>
      </a:accent6>
      <a:hlink>
        <a:srgbClr val="0563C1"/>
      </a:hlink>
      <a:folHlink>
        <a:srgbClr val="954F72"/>
      </a:folHlink>
    </a:clrScheme>
    <a:fontScheme name="Meiryo UI">
      <a:majorFont>
        <a:latin typeface="Meiryo UI"/>
        <a:ea typeface="Meiryo UI"/>
        <a:cs typeface=""/>
      </a:majorFont>
      <a:minorFont>
        <a:latin typeface="Meiryo UI"/>
        <a:ea typeface="Meiryo UI"/>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2750</TotalTime>
  <Words>352</Words>
  <Application>Microsoft Macintosh PowerPoint</Application>
  <PresentationFormat>画面に合わせる (4:3)</PresentationFormat>
  <Paragraphs>67</Paragraphs>
  <Slides>13</Slides>
  <Notes>0</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13</vt:i4>
      </vt:variant>
    </vt:vector>
  </HeadingPairs>
  <TitlesOfParts>
    <vt:vector size="19" baseType="lpstr">
      <vt:lpstr>HGP創英角ｺﾞｼｯｸUB</vt:lpstr>
      <vt:lpstr>Meiryo UI</vt:lpstr>
      <vt:lpstr>Arial</vt:lpstr>
      <vt:lpstr>Calibri</vt:lpstr>
      <vt:lpstr>Wingdings</vt:lpstr>
      <vt:lpstr>Office テーマ</vt:lpstr>
      <vt:lpstr>Jupyter Notebook Ops</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片山燎平</dc:creator>
  <cp:lastModifiedBy>隅田　敦</cp:lastModifiedBy>
  <cp:revision>55</cp:revision>
  <dcterms:created xsi:type="dcterms:W3CDTF">2017-02-05T03:27:14Z</dcterms:created>
  <dcterms:modified xsi:type="dcterms:W3CDTF">2021-02-26T09:51:03Z</dcterms:modified>
</cp:coreProperties>
</file>

<file path=docProps/thumbnail.jpeg>
</file>